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showSpecialPlsOnTitleSld="0">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Lst>
  <p:sldSz cy="5143500" cx="9144000"/>
  <p:notesSz cx="6858000" cy="9144000"/>
  <p:embeddedFontLst>
    <p:embeddedFont>
      <p:font typeface="Roboto"/>
      <p:regular r:id="rId23"/>
      <p:bold r:id="rId24"/>
      <p:italic r:id="rId25"/>
      <p:boldItalic r:id="rId26"/>
    </p:embeddedFont>
    <p:embeddedFont>
      <p:font typeface="Montserrat"/>
      <p:regular r:id="rId27"/>
      <p:bold r:id="rId28"/>
      <p:italic r:id="rId29"/>
      <p:boldItalic r:id="rId3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font" Target="fonts/Roboto-bold.fntdata"/><Relationship Id="rId23" Type="http://schemas.openxmlformats.org/officeDocument/2006/relationships/font" Target="fonts/Roboto-regular.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Roboto-boldItalic.fntdata"/><Relationship Id="rId25" Type="http://schemas.openxmlformats.org/officeDocument/2006/relationships/font" Target="fonts/Roboto-italic.fntdata"/><Relationship Id="rId28" Type="http://schemas.openxmlformats.org/officeDocument/2006/relationships/font" Target="fonts/Montserrat-bold.fntdata"/><Relationship Id="rId27" Type="http://schemas.openxmlformats.org/officeDocument/2006/relationships/font" Target="fonts/Montserrat-regular.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Montserrat-italic.fntdata"/><Relationship Id="rId7" Type="http://schemas.openxmlformats.org/officeDocument/2006/relationships/slide" Target="slides/slide3.xml"/><Relationship Id="rId8" Type="http://schemas.openxmlformats.org/officeDocument/2006/relationships/slide" Target="slides/slide4.xml"/><Relationship Id="rId30" Type="http://schemas.openxmlformats.org/officeDocument/2006/relationships/font" Target="fonts/Montserrat-boldItalic.fntdata"/><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 name="Shape 57"/>
        <p:cNvGrpSpPr/>
        <p:nvPr/>
      </p:nvGrpSpPr>
      <p:grpSpPr>
        <a:xfrm>
          <a:off x="0" y="0"/>
          <a:ext cx="0" cy="0"/>
          <a:chOff x="0" y="0"/>
          <a:chExt cx="0" cy="0"/>
        </a:xfrm>
      </p:grpSpPr>
      <p:sp>
        <p:nvSpPr>
          <p:cNvPr id="58" name="Google Shape;58;g8192bcffe6_3_7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8192bcffe6_3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2" name="Shape 172"/>
        <p:cNvGrpSpPr/>
        <p:nvPr/>
      </p:nvGrpSpPr>
      <p:grpSpPr>
        <a:xfrm>
          <a:off x="0" y="0"/>
          <a:ext cx="0" cy="0"/>
          <a:chOff x="0" y="0"/>
          <a:chExt cx="0" cy="0"/>
        </a:xfrm>
      </p:grpSpPr>
      <p:sp>
        <p:nvSpPr>
          <p:cNvPr id="173" name="Google Shape;173;g8192bcffe6_3_46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8192bcffe6_3_4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9" name="Shape 179"/>
        <p:cNvGrpSpPr/>
        <p:nvPr/>
      </p:nvGrpSpPr>
      <p:grpSpPr>
        <a:xfrm>
          <a:off x="0" y="0"/>
          <a:ext cx="0" cy="0"/>
          <a:chOff x="0" y="0"/>
          <a:chExt cx="0" cy="0"/>
        </a:xfrm>
      </p:grpSpPr>
      <p:sp>
        <p:nvSpPr>
          <p:cNvPr id="180" name="Google Shape;180;g8192bcffe6_3_52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8192bcffe6_3_5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Font typeface="Calibri"/>
              <a:buChar char="-"/>
            </a:pPr>
            <a:r>
              <a:rPr lang="en" sz="2000">
                <a:latin typeface="Calibri"/>
                <a:ea typeface="Calibri"/>
                <a:cs typeface="Calibri"/>
                <a:sym typeface="Calibri"/>
              </a:rPr>
              <a:t>Will manage backend services for our application.</a:t>
            </a:r>
            <a:endParaRPr sz="2000">
              <a:latin typeface="Calibri"/>
              <a:ea typeface="Calibri"/>
              <a:cs typeface="Calibri"/>
              <a:sym typeface="Calibri"/>
            </a:endParaRPr>
          </a:p>
          <a:p>
            <a:pPr indent="-355600" lvl="0" marL="457200" rtl="0" algn="l">
              <a:spcBef>
                <a:spcPts val="0"/>
              </a:spcBef>
              <a:spcAft>
                <a:spcPts val="0"/>
              </a:spcAft>
              <a:buSzPts val="2000"/>
              <a:buFont typeface="Calibri"/>
              <a:buChar char="-"/>
            </a:pPr>
            <a:r>
              <a:rPr lang="en" sz="2000">
                <a:latin typeface="Calibri"/>
                <a:ea typeface="Calibri"/>
                <a:cs typeface="Calibri"/>
                <a:sym typeface="Calibri"/>
              </a:rPr>
              <a:t>We will use it’s real-time database server which is a cloud hosted database (Cloud Firestore) to store and manage all our data.</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8" name="Shape 188"/>
        <p:cNvGrpSpPr/>
        <p:nvPr/>
      </p:nvGrpSpPr>
      <p:grpSpPr>
        <a:xfrm>
          <a:off x="0" y="0"/>
          <a:ext cx="0" cy="0"/>
          <a:chOff x="0" y="0"/>
          <a:chExt cx="0" cy="0"/>
        </a:xfrm>
      </p:grpSpPr>
      <p:sp>
        <p:nvSpPr>
          <p:cNvPr id="189" name="Google Shape;189;g8192bcffe6_3_58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8192bcffe6_3_5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Font typeface="Calibri"/>
              <a:buChar char="-"/>
            </a:pPr>
            <a:r>
              <a:rPr lang="en" sz="2000">
                <a:latin typeface="Calibri"/>
                <a:ea typeface="Calibri"/>
                <a:cs typeface="Calibri"/>
                <a:sym typeface="Calibri"/>
              </a:rPr>
              <a:t>Will manage front-end services for our application.</a:t>
            </a:r>
            <a:endParaRPr sz="2000">
              <a:latin typeface="Calibri"/>
              <a:ea typeface="Calibri"/>
              <a:cs typeface="Calibri"/>
              <a:sym typeface="Calibri"/>
            </a:endParaRPr>
          </a:p>
          <a:p>
            <a:pPr indent="-355600" lvl="0" marL="457200" rtl="0" algn="l">
              <a:spcBef>
                <a:spcPts val="0"/>
              </a:spcBef>
              <a:spcAft>
                <a:spcPts val="0"/>
              </a:spcAft>
              <a:buSzPts val="2000"/>
              <a:buFont typeface="Calibri"/>
              <a:buChar char="-"/>
            </a:pPr>
            <a:r>
              <a:rPr lang="en" sz="2000">
                <a:latin typeface="Calibri"/>
                <a:ea typeface="Calibri"/>
                <a:cs typeface="Calibri"/>
                <a:sym typeface="Calibri"/>
              </a:rPr>
              <a:t>We decided to use Flutter to write our code because it is a single codebase tool which means that the application can run on any Android or iOS device from one codebase.</a:t>
            </a:r>
            <a:endParaRPr sz="2000">
              <a:latin typeface="Calibri"/>
              <a:ea typeface="Calibri"/>
              <a:cs typeface="Calibri"/>
              <a:sym typeface="Calibri"/>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7" name="Shape 197"/>
        <p:cNvGrpSpPr/>
        <p:nvPr/>
      </p:nvGrpSpPr>
      <p:grpSpPr>
        <a:xfrm>
          <a:off x="0" y="0"/>
          <a:ext cx="0" cy="0"/>
          <a:chOff x="0" y="0"/>
          <a:chExt cx="0" cy="0"/>
        </a:xfrm>
      </p:grpSpPr>
      <p:sp>
        <p:nvSpPr>
          <p:cNvPr id="198" name="Google Shape;198;g819701b31f_0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819701b31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Font typeface="Calibri"/>
              <a:buChar char="-"/>
            </a:pPr>
            <a:r>
              <a:rPr lang="en" sz="2000">
                <a:latin typeface="Roboto"/>
                <a:ea typeface="Roboto"/>
                <a:cs typeface="Roboto"/>
                <a:sym typeface="Roboto"/>
              </a:rPr>
              <a:t>We will be using Android Studio IDE for software development. In that, they have a built-in mobile simulator for both Android and iOS devices. Therefore, we will be using those simulators to design and test our application</a:t>
            </a:r>
            <a:endParaRPr sz="2000">
              <a:latin typeface="Calibri"/>
              <a:ea typeface="Calibri"/>
              <a:cs typeface="Calibri"/>
              <a:sym typeface="Calibri"/>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3" name="Shape 213"/>
        <p:cNvGrpSpPr/>
        <p:nvPr/>
      </p:nvGrpSpPr>
      <p:grpSpPr>
        <a:xfrm>
          <a:off x="0" y="0"/>
          <a:ext cx="0" cy="0"/>
          <a:chOff x="0" y="0"/>
          <a:chExt cx="0" cy="0"/>
        </a:xfrm>
      </p:grpSpPr>
      <p:sp>
        <p:nvSpPr>
          <p:cNvPr id="214" name="Google Shape;214;g35ed75ccf_03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35ed75ccf_0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6" name="Shape 226"/>
        <p:cNvGrpSpPr/>
        <p:nvPr/>
      </p:nvGrpSpPr>
      <p:grpSpPr>
        <a:xfrm>
          <a:off x="0" y="0"/>
          <a:ext cx="0" cy="0"/>
          <a:chOff x="0" y="0"/>
          <a:chExt cx="0" cy="0"/>
        </a:xfrm>
      </p:grpSpPr>
      <p:sp>
        <p:nvSpPr>
          <p:cNvPr id="227" name="Google Shape;227;g35f391192_05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35f391192_0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3" name="Shape 233"/>
        <p:cNvGrpSpPr/>
        <p:nvPr/>
      </p:nvGrpSpPr>
      <p:grpSpPr>
        <a:xfrm>
          <a:off x="0" y="0"/>
          <a:ext cx="0" cy="0"/>
          <a:chOff x="0" y="0"/>
          <a:chExt cx="0" cy="0"/>
        </a:xfrm>
      </p:grpSpPr>
      <p:sp>
        <p:nvSpPr>
          <p:cNvPr id="234" name="Google Shape;234;g8192bcffe6_3_64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8192bcffe6_3_6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1" name="Shape 241"/>
        <p:cNvGrpSpPr/>
        <p:nvPr/>
      </p:nvGrpSpPr>
      <p:grpSpPr>
        <a:xfrm>
          <a:off x="0" y="0"/>
          <a:ext cx="0" cy="0"/>
          <a:chOff x="0" y="0"/>
          <a:chExt cx="0" cy="0"/>
        </a:xfrm>
      </p:grpSpPr>
      <p:sp>
        <p:nvSpPr>
          <p:cNvPr id="242" name="Google Shape;242;g8192bcffe6_3_70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8192bcffe6_3_7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lnSpc>
                <a:spcPct val="115000"/>
              </a:lnSpc>
              <a:spcBef>
                <a:spcPts val="1600"/>
              </a:spcBef>
              <a:spcAft>
                <a:spcPts val="0"/>
              </a:spcAft>
              <a:buClr>
                <a:srgbClr val="434343"/>
              </a:buClr>
              <a:buSzPts val="1400"/>
              <a:buChar char="●"/>
            </a:pPr>
            <a:r>
              <a:rPr lang="en" sz="1400">
                <a:solidFill>
                  <a:srgbClr val="434343"/>
                </a:solidFill>
              </a:rPr>
              <a:t>Product Manager</a:t>
            </a:r>
            <a:endParaRPr sz="1400">
              <a:solidFill>
                <a:srgbClr val="434343"/>
              </a:solidFill>
            </a:endParaRPr>
          </a:p>
          <a:p>
            <a:pPr indent="0" lvl="0" marL="0" rtl="0" algn="l">
              <a:spcBef>
                <a:spcPts val="400"/>
              </a:spcBef>
              <a:spcAft>
                <a:spcPts val="0"/>
              </a:spcAft>
              <a:buNone/>
            </a:pPr>
            <a:r>
              <a:rPr lang="en"/>
              <a:t>	The product manager is arguably the most important role in the entire team. He or she is responsible for:</a:t>
            </a:r>
            <a:endParaRPr/>
          </a:p>
          <a:p>
            <a:pPr indent="-301625" lvl="0" marL="914400" rtl="0" algn="l">
              <a:lnSpc>
                <a:spcPct val="115000"/>
              </a:lnSpc>
              <a:spcBef>
                <a:spcPts val="0"/>
              </a:spcBef>
              <a:spcAft>
                <a:spcPts val="0"/>
              </a:spcAft>
              <a:buClr>
                <a:srgbClr val="666666"/>
              </a:buClr>
              <a:buSzPts val="1150"/>
              <a:buChar char="●"/>
            </a:pPr>
            <a:r>
              <a:rPr lang="en"/>
              <a:t>Driving the vision of the product </a:t>
            </a:r>
            <a:endParaRPr/>
          </a:p>
          <a:p>
            <a:pPr indent="-301625" lvl="0" marL="914400" rtl="0" algn="l">
              <a:lnSpc>
                <a:spcPct val="115000"/>
              </a:lnSpc>
              <a:spcBef>
                <a:spcPts val="0"/>
              </a:spcBef>
              <a:spcAft>
                <a:spcPts val="0"/>
              </a:spcAft>
              <a:buClr>
                <a:srgbClr val="666666"/>
              </a:buClr>
              <a:buSzPts val="1150"/>
              <a:buChar char="●"/>
            </a:pPr>
            <a:r>
              <a:rPr lang="en"/>
              <a:t>Liaising with customers</a:t>
            </a:r>
            <a:endParaRPr/>
          </a:p>
          <a:p>
            <a:pPr indent="-301625" lvl="0" marL="914400" rtl="0" algn="l">
              <a:lnSpc>
                <a:spcPct val="115000"/>
              </a:lnSpc>
              <a:spcBef>
                <a:spcPts val="0"/>
              </a:spcBef>
              <a:spcAft>
                <a:spcPts val="0"/>
              </a:spcAft>
              <a:buClr>
                <a:srgbClr val="666666"/>
              </a:buClr>
              <a:buSzPts val="1150"/>
              <a:buChar char="●"/>
            </a:pPr>
            <a:r>
              <a:rPr lang="en"/>
              <a:t>Coming up with the project scope that the entire team must follow to create a product that will serve customers’ needs.</a:t>
            </a:r>
            <a:endParaRPr/>
          </a:p>
          <a:p>
            <a:pPr indent="0" lvl="0" marL="914400" rtl="0" algn="l">
              <a:lnSpc>
                <a:spcPct val="115000"/>
              </a:lnSpc>
              <a:spcBef>
                <a:spcPts val="0"/>
              </a:spcBef>
              <a:spcAft>
                <a:spcPts val="0"/>
              </a:spcAft>
              <a:buNone/>
            </a:pPr>
            <a:r>
              <a:t/>
            </a:r>
            <a:endParaRPr/>
          </a:p>
          <a:p>
            <a:pPr indent="-317500" lvl="0" marL="457200" rtl="0" algn="l">
              <a:lnSpc>
                <a:spcPct val="115000"/>
              </a:lnSpc>
              <a:spcBef>
                <a:spcPts val="1600"/>
              </a:spcBef>
              <a:spcAft>
                <a:spcPts val="0"/>
              </a:spcAft>
              <a:buClr>
                <a:srgbClr val="434343"/>
              </a:buClr>
              <a:buSzPts val="1400"/>
              <a:buChar char="●"/>
            </a:pPr>
            <a:r>
              <a:rPr lang="en" sz="1400">
                <a:solidFill>
                  <a:srgbClr val="434343"/>
                </a:solidFill>
              </a:rPr>
              <a:t>Developer:</a:t>
            </a:r>
            <a:endParaRPr sz="1400">
              <a:solidFill>
                <a:srgbClr val="434343"/>
              </a:solidFill>
            </a:endParaRPr>
          </a:p>
          <a:p>
            <a:pPr indent="-317500" lvl="1" marL="914400" rtl="0" algn="l">
              <a:lnSpc>
                <a:spcPct val="115000"/>
              </a:lnSpc>
              <a:spcBef>
                <a:spcPts val="0"/>
              </a:spcBef>
              <a:spcAft>
                <a:spcPts val="0"/>
              </a:spcAft>
              <a:buClr>
                <a:srgbClr val="434343"/>
              </a:buClr>
              <a:buSzPts val="1400"/>
              <a:buChar char="○"/>
            </a:pPr>
            <a:r>
              <a:rPr lang="en"/>
              <a:t>Developers are the ones who actually write and launch the code of the software or application.</a:t>
            </a:r>
            <a:endParaRPr/>
          </a:p>
          <a:p>
            <a:pPr indent="-317500" lvl="1" marL="914400" rtl="0" algn="l">
              <a:lnSpc>
                <a:spcPct val="115000"/>
              </a:lnSpc>
              <a:spcBef>
                <a:spcPts val="0"/>
              </a:spcBef>
              <a:spcAft>
                <a:spcPts val="0"/>
              </a:spcAft>
              <a:buClr>
                <a:srgbClr val="434343"/>
              </a:buClr>
              <a:buSzPts val="1400"/>
              <a:buChar char="○"/>
            </a:pPr>
            <a:r>
              <a:rPr lang="en"/>
              <a:t> Depending on what your particular project requires, it is typically better to hire specialized resources for that particular technology.</a:t>
            </a:r>
            <a:endParaRPr/>
          </a:p>
          <a:p>
            <a:pPr indent="0" lvl="0" marL="914400" rtl="0" algn="l">
              <a:lnSpc>
                <a:spcPct val="115000"/>
              </a:lnSpc>
              <a:spcBef>
                <a:spcPts val="0"/>
              </a:spcBef>
              <a:spcAft>
                <a:spcPts val="0"/>
              </a:spcAft>
              <a:buNone/>
            </a:pPr>
            <a:r>
              <a:t/>
            </a:r>
            <a:endParaRPr/>
          </a:p>
          <a:p>
            <a:pPr indent="-317500" lvl="0" marL="457200" rtl="0" algn="l">
              <a:lnSpc>
                <a:spcPct val="115000"/>
              </a:lnSpc>
              <a:spcBef>
                <a:spcPts val="1600"/>
              </a:spcBef>
              <a:spcAft>
                <a:spcPts val="0"/>
              </a:spcAft>
              <a:buClr>
                <a:srgbClr val="434343"/>
              </a:buClr>
              <a:buSzPts val="1400"/>
              <a:buChar char="●"/>
            </a:pPr>
            <a:r>
              <a:rPr lang="en" sz="1400">
                <a:solidFill>
                  <a:srgbClr val="434343"/>
                </a:solidFill>
              </a:rPr>
              <a:t>UI Designer</a:t>
            </a:r>
            <a:endParaRPr sz="1400">
              <a:solidFill>
                <a:srgbClr val="434343"/>
              </a:solidFill>
            </a:endParaRPr>
          </a:p>
          <a:p>
            <a:pPr indent="457200" lvl="0" marL="457200" rtl="0" algn="l">
              <a:lnSpc>
                <a:spcPct val="115000"/>
              </a:lnSpc>
              <a:spcBef>
                <a:spcPts val="400"/>
              </a:spcBef>
              <a:spcAft>
                <a:spcPts val="0"/>
              </a:spcAft>
              <a:buNone/>
            </a:pPr>
            <a:r>
              <a:t/>
            </a:r>
            <a:endParaRPr/>
          </a:p>
          <a:p>
            <a:pPr indent="457200" lvl="0" marL="457200" rtl="0" algn="l">
              <a:lnSpc>
                <a:spcPct val="115000"/>
              </a:lnSpc>
              <a:spcBef>
                <a:spcPts val="0"/>
              </a:spcBef>
              <a:spcAft>
                <a:spcPts val="0"/>
              </a:spcAft>
              <a:buNone/>
            </a:pPr>
            <a:r>
              <a:rPr lang="en"/>
              <a:t>Communicate with the product manager and developers to create stunning visuals for the product.</a:t>
            </a:r>
            <a:endParaRPr/>
          </a:p>
          <a:p>
            <a:pPr indent="457200" lvl="0" marL="457200" rtl="0" algn="l">
              <a:lnSpc>
                <a:spcPct val="115000"/>
              </a:lnSpc>
              <a:spcBef>
                <a:spcPts val="0"/>
              </a:spcBef>
              <a:spcAft>
                <a:spcPts val="0"/>
              </a:spcAft>
              <a:buNone/>
            </a:pPr>
            <a:r>
              <a:t/>
            </a:r>
            <a:endParaRPr/>
          </a:p>
          <a:p>
            <a:pPr indent="-301625" lvl="0" marL="1371600" rtl="0" algn="l">
              <a:lnSpc>
                <a:spcPct val="115000"/>
              </a:lnSpc>
              <a:spcBef>
                <a:spcPts val="0"/>
              </a:spcBef>
              <a:spcAft>
                <a:spcPts val="0"/>
              </a:spcAft>
              <a:buClr>
                <a:srgbClr val="666666"/>
              </a:buClr>
              <a:buSzPts val="1150"/>
              <a:buChar char="●"/>
            </a:pPr>
            <a:r>
              <a:rPr lang="en"/>
              <a:t>Create the visual assets from the initial concept to launch.</a:t>
            </a:r>
            <a:endParaRPr/>
          </a:p>
          <a:p>
            <a:pPr indent="-301625" lvl="0" marL="1371600" rtl="0" algn="l">
              <a:lnSpc>
                <a:spcPct val="115000"/>
              </a:lnSpc>
              <a:spcBef>
                <a:spcPts val="0"/>
              </a:spcBef>
              <a:spcAft>
                <a:spcPts val="0"/>
              </a:spcAft>
              <a:buClr>
                <a:srgbClr val="666666"/>
              </a:buClr>
              <a:buSzPts val="1150"/>
              <a:buChar char="●"/>
            </a:pPr>
            <a:r>
              <a:rPr lang="en"/>
              <a:t>Create wireframes, storyboards, user flows, process flows, and sitemaps to effectively communicate interaction and design ideas.</a:t>
            </a:r>
            <a:endParaRPr sz="1400">
              <a:solidFill>
                <a:srgbClr val="434343"/>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1" name="Shape 251"/>
        <p:cNvGrpSpPr/>
        <p:nvPr/>
      </p:nvGrpSpPr>
      <p:grpSpPr>
        <a:xfrm>
          <a:off x="0" y="0"/>
          <a:ext cx="0" cy="0"/>
          <a:chOff x="0" y="0"/>
          <a:chExt cx="0" cy="0"/>
        </a:xfrm>
      </p:grpSpPr>
      <p:sp>
        <p:nvSpPr>
          <p:cNvPr id="252" name="Google Shape;252;g35ed75ccf_02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35ed75ccf_0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 name="Shape 63"/>
        <p:cNvGrpSpPr/>
        <p:nvPr/>
      </p:nvGrpSpPr>
      <p:grpSpPr>
        <a:xfrm>
          <a:off x="0" y="0"/>
          <a:ext cx="0" cy="0"/>
          <a:chOff x="0" y="0"/>
          <a:chExt cx="0" cy="0"/>
        </a:xfrm>
      </p:grpSpPr>
      <p:sp>
        <p:nvSpPr>
          <p:cNvPr id="64" name="Google Shape;64;g8192bcffe6_3_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8192bcffe6_3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sz="1200">
                <a:solidFill>
                  <a:schemeClr val="dk1"/>
                </a:solidFill>
                <a:latin typeface="Roboto"/>
                <a:ea typeface="Roboto"/>
                <a:cs typeface="Roboto"/>
                <a:sym typeface="Roboto"/>
              </a:rPr>
              <a:t>Our team decided on building a school application to keep students, alumni and faculty connected at Ontario Tech. This application will allow alumni to keep in touch with classmates, help students and staff stay updated about any events or important announcements as well as networking opportunities.</a:t>
            </a:r>
            <a:endParaRPr sz="1200"/>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 name="Shape 75"/>
        <p:cNvGrpSpPr/>
        <p:nvPr/>
      </p:nvGrpSpPr>
      <p:grpSpPr>
        <a:xfrm>
          <a:off x="0" y="0"/>
          <a:ext cx="0" cy="0"/>
          <a:chOff x="0" y="0"/>
          <a:chExt cx="0" cy="0"/>
        </a:xfrm>
      </p:grpSpPr>
      <p:sp>
        <p:nvSpPr>
          <p:cNvPr id="76" name="Google Shape;76;g8192bcffe6_3_12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8192bcffe6_3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spcBef>
                <a:spcPts val="600"/>
              </a:spcBef>
              <a:spcAft>
                <a:spcPts val="0"/>
              </a:spcAft>
              <a:buNone/>
            </a:pPr>
            <a:r>
              <a:rPr lang="en">
                <a:solidFill>
                  <a:schemeClr val="dk1"/>
                </a:solidFill>
                <a:latin typeface="Roboto"/>
                <a:ea typeface="Roboto"/>
                <a:cs typeface="Roboto"/>
                <a:sym typeface="Roboto"/>
              </a:rPr>
              <a:t>With busy lives and a lot going on around technology can help us keep connected and informed. Blackboard and myCampus interface are not very user friendly therefore we decided to create an application close to a social media application exclusively for the Ontario Tech community. Some key features our app has but not limited to are: *click* *click* *click*</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 name="Shape 110"/>
        <p:cNvGrpSpPr/>
        <p:nvPr/>
      </p:nvGrpSpPr>
      <p:grpSpPr>
        <a:xfrm>
          <a:off x="0" y="0"/>
          <a:ext cx="0" cy="0"/>
          <a:chOff x="0" y="0"/>
          <a:chExt cx="0" cy="0"/>
        </a:xfrm>
      </p:grpSpPr>
      <p:sp>
        <p:nvSpPr>
          <p:cNvPr id="111" name="Google Shape;111;g8192bcffe6_3_21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8192bcffe6_3_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just">
              <a:lnSpc>
                <a:spcPct val="115000"/>
              </a:lnSpc>
              <a:spcBef>
                <a:spcPts val="0"/>
              </a:spcBef>
              <a:spcAft>
                <a:spcPts val="0"/>
              </a:spcAft>
              <a:buClr>
                <a:srgbClr val="000000"/>
              </a:buClr>
              <a:buSzPts val="1100"/>
              <a:buFont typeface="Roboto"/>
              <a:buAutoNum type="arabicPeriod"/>
            </a:pPr>
            <a:r>
              <a:rPr lang="en">
                <a:latin typeface="Roboto"/>
                <a:ea typeface="Roboto"/>
                <a:cs typeface="Roboto"/>
                <a:sym typeface="Roboto"/>
              </a:rPr>
              <a:t>Secure login, registration and keep personal information safe.</a:t>
            </a:r>
            <a:endParaRPr>
              <a:latin typeface="Roboto"/>
              <a:ea typeface="Roboto"/>
              <a:cs typeface="Roboto"/>
              <a:sym typeface="Roboto"/>
            </a:endParaRPr>
          </a:p>
          <a:p>
            <a:pPr indent="-298450" lvl="0" marL="457200" rtl="0" algn="l">
              <a:lnSpc>
                <a:spcPct val="115000"/>
              </a:lnSpc>
              <a:spcBef>
                <a:spcPts val="0"/>
              </a:spcBef>
              <a:spcAft>
                <a:spcPts val="0"/>
              </a:spcAft>
              <a:buClr>
                <a:srgbClr val="000000"/>
              </a:buClr>
              <a:buSzPts val="1100"/>
              <a:buFont typeface="Roboto"/>
              <a:buAutoNum type="arabicPeriod"/>
            </a:pPr>
            <a:r>
              <a:rPr lang="en">
                <a:latin typeface="Roboto"/>
                <a:ea typeface="Roboto"/>
                <a:cs typeface="Roboto"/>
                <a:sym typeface="Roboto"/>
              </a:rPr>
              <a:t>It should have a seamless user interface for both new and experienced users.</a:t>
            </a:r>
            <a:endParaRPr>
              <a:latin typeface="Roboto"/>
              <a:ea typeface="Roboto"/>
              <a:cs typeface="Roboto"/>
              <a:sym typeface="Roboto"/>
            </a:endParaRPr>
          </a:p>
          <a:p>
            <a:pPr indent="-298450" lvl="0" marL="457200" rtl="0" algn="l">
              <a:lnSpc>
                <a:spcPct val="115000"/>
              </a:lnSpc>
              <a:spcBef>
                <a:spcPts val="0"/>
              </a:spcBef>
              <a:spcAft>
                <a:spcPts val="0"/>
              </a:spcAft>
              <a:buClr>
                <a:srgbClr val="000000"/>
              </a:buClr>
              <a:buSzPts val="1100"/>
              <a:buFont typeface="Roboto"/>
              <a:buAutoNum type="arabicPeriod"/>
            </a:pPr>
            <a:r>
              <a:rPr lang="en">
                <a:latin typeface="Roboto"/>
                <a:ea typeface="Roboto"/>
                <a:cs typeface="Roboto"/>
                <a:sym typeface="Roboto"/>
              </a:rPr>
              <a:t>For the initial prototype, the app is able to handle at least 8,000 users smoothly.</a:t>
            </a:r>
            <a:endParaRPr>
              <a:latin typeface="Roboto"/>
              <a:ea typeface="Roboto"/>
              <a:cs typeface="Roboto"/>
              <a:sym typeface="Roboto"/>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 name="Shape 124"/>
        <p:cNvGrpSpPr/>
        <p:nvPr/>
      </p:nvGrpSpPr>
      <p:grpSpPr>
        <a:xfrm>
          <a:off x="0" y="0"/>
          <a:ext cx="0" cy="0"/>
          <a:chOff x="0" y="0"/>
          <a:chExt cx="0" cy="0"/>
        </a:xfrm>
      </p:grpSpPr>
      <p:sp>
        <p:nvSpPr>
          <p:cNvPr id="125" name="Google Shape;125;g8192bcffe6_3_27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8192bcffe6_3_2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n">
                <a:latin typeface="Roboto"/>
                <a:ea typeface="Roboto"/>
                <a:cs typeface="Roboto"/>
                <a:sym typeface="Roboto"/>
              </a:rPr>
              <a:t>4. Users should be able to access their accounts at all times</a:t>
            </a:r>
            <a:endParaRPr>
              <a:latin typeface="Roboto"/>
              <a:ea typeface="Roboto"/>
              <a:cs typeface="Roboto"/>
              <a:sym typeface="Roboto"/>
            </a:endParaRPr>
          </a:p>
          <a:p>
            <a:pPr indent="0" lvl="0" marL="0" rtl="0" algn="just">
              <a:lnSpc>
                <a:spcPct val="115000"/>
              </a:lnSpc>
              <a:spcBef>
                <a:spcPts val="0"/>
              </a:spcBef>
              <a:spcAft>
                <a:spcPts val="0"/>
              </a:spcAft>
              <a:buNone/>
            </a:pPr>
            <a:r>
              <a:rPr lang="en">
                <a:latin typeface="Roboto"/>
                <a:ea typeface="Roboto"/>
                <a:cs typeface="Roboto"/>
                <a:sym typeface="Roboto"/>
              </a:rPr>
              <a:t>5. Implement real-time secure live chat between users.</a:t>
            </a:r>
            <a:endParaRPr>
              <a:latin typeface="Roboto"/>
              <a:ea typeface="Roboto"/>
              <a:cs typeface="Roboto"/>
              <a:sym typeface="Roboto"/>
            </a:endParaRPr>
          </a:p>
          <a:p>
            <a:pPr indent="0" lvl="0" marL="0" rtl="0" algn="just">
              <a:lnSpc>
                <a:spcPct val="115000"/>
              </a:lnSpc>
              <a:spcBef>
                <a:spcPts val="0"/>
              </a:spcBef>
              <a:spcAft>
                <a:spcPts val="0"/>
              </a:spcAft>
              <a:buNone/>
            </a:pPr>
            <a:r>
              <a:rPr lang="en">
                <a:latin typeface="Roboto"/>
                <a:ea typeface="Roboto"/>
                <a:cs typeface="Roboto"/>
                <a:sym typeface="Roboto"/>
              </a:rPr>
              <a:t>6. Supports social integration, users may link third-party applications like LinkedIn, Twitter, Instagram, etc.</a:t>
            </a:r>
            <a:endParaRPr>
              <a:latin typeface="Roboto"/>
              <a:ea typeface="Roboto"/>
              <a:cs typeface="Roboto"/>
              <a:sym typeface="Roboto"/>
            </a:endParaRPr>
          </a:p>
          <a:p>
            <a:pPr indent="0" lvl="0" marL="0" rtl="0" algn="just">
              <a:lnSpc>
                <a:spcPct val="115000"/>
              </a:lnSpc>
              <a:spcBef>
                <a:spcPts val="0"/>
              </a:spcBef>
              <a:spcAft>
                <a:spcPts val="0"/>
              </a:spcAft>
              <a:buNone/>
            </a:pPr>
            <a:r>
              <a:rPr lang="en">
                <a:latin typeface="Roboto"/>
                <a:ea typeface="Roboto"/>
                <a:cs typeface="Roboto"/>
                <a:sym typeface="Roboto"/>
              </a:rPr>
              <a:t>7. Offers support such as FAQ’s</a:t>
            </a:r>
            <a:r>
              <a:rPr lang="en"/>
              <a:t>. </a:t>
            </a:r>
            <a:endParaRPr>
              <a:latin typeface="Roboto"/>
              <a:ea typeface="Roboto"/>
              <a:cs typeface="Roboto"/>
              <a:sym typeface="Roboto"/>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8" name="Shape 138"/>
        <p:cNvGrpSpPr/>
        <p:nvPr/>
      </p:nvGrpSpPr>
      <p:grpSpPr>
        <a:xfrm>
          <a:off x="0" y="0"/>
          <a:ext cx="0" cy="0"/>
          <a:chOff x="0" y="0"/>
          <a:chExt cx="0" cy="0"/>
        </a:xfrm>
      </p:grpSpPr>
      <p:sp>
        <p:nvSpPr>
          <p:cNvPr id="139" name="Google Shape;139;g8192bcffe6_3_34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8192bcffe6_3_3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Clr>
                <a:schemeClr val="accent3"/>
              </a:buClr>
              <a:buSzPts val="1100"/>
              <a:buFont typeface="Roboto"/>
              <a:buChar char="▸"/>
            </a:pPr>
            <a:r>
              <a:rPr lang="en">
                <a:latin typeface="Roboto"/>
                <a:ea typeface="Roboto"/>
                <a:cs typeface="Roboto"/>
                <a:sym typeface="Roboto"/>
              </a:rPr>
              <a:t>Beta version must be tested by </a:t>
            </a:r>
            <a:r>
              <a:rPr lang="en">
                <a:latin typeface="Roboto"/>
                <a:ea typeface="Roboto"/>
                <a:cs typeface="Roboto"/>
                <a:sym typeface="Roboto"/>
              </a:rPr>
              <a:t>*date*</a:t>
            </a:r>
            <a:endParaRPr>
              <a:latin typeface="Roboto"/>
              <a:ea typeface="Roboto"/>
              <a:cs typeface="Roboto"/>
              <a:sym typeface="Roboto"/>
            </a:endParaRPr>
          </a:p>
          <a:p>
            <a:pPr indent="-298450" lvl="0" marL="457200" rtl="0" algn="l">
              <a:lnSpc>
                <a:spcPct val="115000"/>
              </a:lnSpc>
              <a:spcBef>
                <a:spcPts val="0"/>
              </a:spcBef>
              <a:spcAft>
                <a:spcPts val="0"/>
              </a:spcAft>
              <a:buClr>
                <a:schemeClr val="accent3"/>
              </a:buClr>
              <a:buSzPts val="1100"/>
              <a:buFont typeface="Roboto"/>
              <a:buChar char="▸"/>
            </a:pPr>
            <a:r>
              <a:rPr lang="en">
                <a:latin typeface="Roboto"/>
                <a:ea typeface="Roboto"/>
                <a:cs typeface="Roboto"/>
                <a:sym typeface="Roboto"/>
              </a:rPr>
              <a:t>Project costs cannot exceed *project budget*</a:t>
            </a:r>
            <a:endParaRPr>
              <a:latin typeface="Roboto"/>
              <a:ea typeface="Roboto"/>
              <a:cs typeface="Roboto"/>
              <a:sym typeface="Roboto"/>
            </a:endParaRPr>
          </a:p>
          <a:p>
            <a:pPr indent="-298450" lvl="0" marL="457200" rtl="0" algn="l">
              <a:lnSpc>
                <a:spcPct val="115000"/>
              </a:lnSpc>
              <a:spcBef>
                <a:spcPts val="0"/>
              </a:spcBef>
              <a:spcAft>
                <a:spcPts val="0"/>
              </a:spcAft>
              <a:buClr>
                <a:schemeClr val="accent3"/>
              </a:buClr>
              <a:buSzPts val="1100"/>
              <a:buFont typeface="Roboto"/>
              <a:buChar char="▸"/>
            </a:pPr>
            <a:r>
              <a:rPr lang="en">
                <a:latin typeface="Roboto"/>
                <a:ea typeface="Roboto"/>
                <a:cs typeface="Roboto"/>
                <a:sym typeface="Roboto"/>
              </a:rPr>
              <a:t>6 months into the launch of the app, at least 5000 accounts must have been created</a:t>
            </a:r>
            <a:endParaRPr>
              <a:latin typeface="Roboto"/>
              <a:ea typeface="Roboto"/>
              <a:cs typeface="Roboto"/>
              <a:sym typeface="Roboto"/>
            </a:endParaRPr>
          </a:p>
          <a:p>
            <a:pPr indent="-298450" lvl="0" marL="457200" rtl="0" algn="l">
              <a:lnSpc>
                <a:spcPct val="115000"/>
              </a:lnSpc>
              <a:spcBef>
                <a:spcPts val="0"/>
              </a:spcBef>
              <a:spcAft>
                <a:spcPts val="0"/>
              </a:spcAft>
              <a:buClr>
                <a:schemeClr val="accent3"/>
              </a:buClr>
              <a:buSzPts val="1100"/>
              <a:buFont typeface="Roboto"/>
              <a:buChar char="▸"/>
            </a:pPr>
            <a:r>
              <a:rPr lang="en">
                <a:latin typeface="Roboto"/>
                <a:ea typeface="Roboto"/>
                <a:cs typeface="Roboto"/>
                <a:sym typeface="Roboto"/>
              </a:rPr>
              <a:t>At least 50% of the accounts created should remain as active users or continually use the app.</a:t>
            </a:r>
            <a:endParaRPr>
              <a:latin typeface="Roboto"/>
              <a:ea typeface="Roboto"/>
              <a:cs typeface="Roboto"/>
              <a:sym typeface="Roboto"/>
            </a:endParaRPr>
          </a:p>
          <a:p>
            <a:pPr indent="-298450" lvl="0" marL="457200" rtl="0" algn="l">
              <a:lnSpc>
                <a:spcPct val="115000"/>
              </a:lnSpc>
              <a:spcBef>
                <a:spcPts val="0"/>
              </a:spcBef>
              <a:spcAft>
                <a:spcPts val="0"/>
              </a:spcAft>
              <a:buClr>
                <a:schemeClr val="accent3"/>
              </a:buClr>
              <a:buSzPts val="1100"/>
              <a:buFont typeface="Roboto"/>
              <a:buChar char="▸"/>
            </a:pPr>
            <a:r>
              <a:rPr lang="en">
                <a:latin typeface="Roboto"/>
                <a:ea typeface="Roboto"/>
                <a:cs typeface="Roboto"/>
                <a:sym typeface="Roboto"/>
              </a:rPr>
              <a:t>Positive feedback from users</a:t>
            </a:r>
            <a:endParaRPr>
              <a:latin typeface="Roboto"/>
              <a:ea typeface="Roboto"/>
              <a:cs typeface="Roboto"/>
              <a:sym typeface="Roboto"/>
            </a:endParaRPr>
          </a:p>
          <a:p>
            <a:pPr indent="-298450" lvl="0" marL="457200" rtl="0" algn="l">
              <a:lnSpc>
                <a:spcPct val="115000"/>
              </a:lnSpc>
              <a:spcBef>
                <a:spcPts val="0"/>
              </a:spcBef>
              <a:spcAft>
                <a:spcPts val="0"/>
              </a:spcAft>
              <a:buClr>
                <a:schemeClr val="accent3"/>
              </a:buClr>
              <a:buSzPts val="1100"/>
              <a:buFont typeface="Roboto"/>
              <a:buChar char="▸"/>
            </a:pPr>
            <a:r>
              <a:rPr lang="en">
                <a:latin typeface="Roboto"/>
                <a:ea typeface="Roboto"/>
                <a:cs typeface="Roboto"/>
                <a:sym typeface="Roboto"/>
              </a:rPr>
              <a:t>Maintenance of the app through updates and bug fixes.</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8" name="Shape 148"/>
        <p:cNvGrpSpPr/>
        <p:nvPr/>
      </p:nvGrpSpPr>
      <p:grpSpPr>
        <a:xfrm>
          <a:off x="0" y="0"/>
          <a:ext cx="0" cy="0"/>
          <a:chOff x="0" y="0"/>
          <a:chExt cx="0" cy="0"/>
        </a:xfrm>
      </p:grpSpPr>
      <p:sp>
        <p:nvSpPr>
          <p:cNvPr id="149" name="Google Shape;149;g8192bcffe6_3_40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8192bcffe6_3_4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6" name="Shape 156"/>
        <p:cNvGrpSpPr/>
        <p:nvPr/>
      </p:nvGrpSpPr>
      <p:grpSpPr>
        <a:xfrm>
          <a:off x="0" y="0"/>
          <a:ext cx="0" cy="0"/>
          <a:chOff x="0" y="0"/>
          <a:chExt cx="0" cy="0"/>
        </a:xfrm>
      </p:grpSpPr>
      <p:sp>
        <p:nvSpPr>
          <p:cNvPr id="157" name="Google Shape;157;g35f391192_01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35f391192_0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4" name="Shape 164"/>
        <p:cNvGrpSpPr/>
        <p:nvPr/>
      </p:nvGrpSpPr>
      <p:grpSpPr>
        <a:xfrm>
          <a:off x="0" y="0"/>
          <a:ext cx="0" cy="0"/>
          <a:chOff x="0" y="0"/>
          <a:chExt cx="0" cy="0"/>
        </a:xfrm>
      </p:grpSpPr>
      <p:sp>
        <p:nvSpPr>
          <p:cNvPr id="165" name="Google Shape;165;g35f391192_04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35f391192_0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type="title">
  <p:cSld name="TITLE">
    <p:bg>
      <p:bgPr>
        <a:solidFill>
          <a:schemeClr val="accent1"/>
        </a:solidFill>
      </p:bgPr>
    </p:bg>
    <p:spTree>
      <p:nvGrpSpPr>
        <p:cNvPr id="9" name="Shape 9"/>
        <p:cNvGrpSpPr/>
        <p:nvPr/>
      </p:nvGrpSpPr>
      <p:grpSpPr>
        <a:xfrm>
          <a:off x="0" y="0"/>
          <a:ext cx="0" cy="0"/>
          <a:chOff x="0" y="0"/>
          <a:chExt cx="0" cy="0"/>
        </a:xfrm>
      </p:grpSpPr>
      <p:pic>
        <p:nvPicPr>
          <p:cNvPr descr="aemelia_icons.png" id="10" name="Google Shape;10;p2"/>
          <p:cNvPicPr preferRelativeResize="0"/>
          <p:nvPr/>
        </p:nvPicPr>
        <p:blipFill rotWithShape="1">
          <a:blip r:embed="rId2">
            <a:alphaModFix amt="40000"/>
          </a:blip>
          <a:srcRect b="30860" l="0" r="0" t="30860"/>
          <a:stretch/>
        </p:blipFill>
        <p:spPr>
          <a:xfrm>
            <a:off x="0" y="-2"/>
            <a:ext cx="9144000" cy="1968874"/>
          </a:xfrm>
          <a:prstGeom prst="rect">
            <a:avLst/>
          </a:prstGeom>
          <a:noFill/>
          <a:ln>
            <a:noFill/>
          </a:ln>
        </p:spPr>
      </p:pic>
      <p:sp>
        <p:nvSpPr>
          <p:cNvPr id="11" name="Google Shape;11;p2"/>
          <p:cNvSpPr txBox="1"/>
          <p:nvPr>
            <p:ph type="ctrTitle"/>
          </p:nvPr>
        </p:nvSpPr>
        <p:spPr>
          <a:xfrm>
            <a:off x="2786525" y="1968875"/>
            <a:ext cx="5859600" cy="2766300"/>
          </a:xfrm>
          <a:prstGeom prst="rect">
            <a:avLst/>
          </a:prstGeom>
        </p:spPr>
        <p:txBody>
          <a:bodyPr anchorCtr="0" anchor="b" bIns="91425" lIns="91425" spcFirstLastPara="1" rIns="91425" wrap="square" tIns="91425">
            <a:noAutofit/>
          </a:bodyPr>
          <a:lstStyle>
            <a:lvl1pPr lvl="0" algn="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p:cSld name="BLANK_2">
    <p:spTree>
      <p:nvGrpSpPr>
        <p:cNvPr id="53" name="Shape 53"/>
        <p:cNvGrpSpPr/>
        <p:nvPr/>
      </p:nvGrpSpPr>
      <p:grpSpPr>
        <a:xfrm>
          <a:off x="0" y="0"/>
          <a:ext cx="0" cy="0"/>
          <a:chOff x="0" y="0"/>
          <a:chExt cx="0" cy="0"/>
        </a:xfrm>
      </p:grpSpPr>
      <p:sp>
        <p:nvSpPr>
          <p:cNvPr id="54" name="Google Shape;54;p11"/>
          <p:cNvSpPr txBox="1"/>
          <p:nvPr>
            <p:ph idx="12" type="sldNum"/>
          </p:nvPr>
        </p:nvSpPr>
        <p:spPr>
          <a:xfrm>
            <a:off x="109075" y="146024"/>
            <a:ext cx="1807200" cy="1252800"/>
          </a:xfrm>
          <a:prstGeom prst="rect">
            <a:avLst/>
          </a:prstGeom>
        </p:spPr>
        <p:txBody>
          <a:bodyPr anchorCtr="0" anchor="t" bIns="91425" lIns="91425" spcFirstLastPara="1" rIns="91425" wrap="square" tIns="91425">
            <a:noAutofit/>
          </a:bodyPr>
          <a:lstStyle>
            <a:lvl1pPr lvl="0" rtl="0">
              <a:buNone/>
              <a:defRPr>
                <a:solidFill>
                  <a:schemeClr val="accent3"/>
                </a:solidFill>
              </a:defRPr>
            </a:lvl1pPr>
            <a:lvl2pPr lvl="1" rtl="0">
              <a:buNone/>
              <a:defRPr>
                <a:solidFill>
                  <a:schemeClr val="accent3"/>
                </a:solidFill>
              </a:defRPr>
            </a:lvl2pPr>
            <a:lvl3pPr lvl="2" rtl="0">
              <a:buNone/>
              <a:defRPr>
                <a:solidFill>
                  <a:schemeClr val="accent3"/>
                </a:solidFill>
              </a:defRPr>
            </a:lvl3pPr>
            <a:lvl4pPr lvl="3" rtl="0">
              <a:buNone/>
              <a:defRPr>
                <a:solidFill>
                  <a:schemeClr val="accent3"/>
                </a:solidFill>
              </a:defRPr>
            </a:lvl4pPr>
            <a:lvl5pPr lvl="4" rtl="0">
              <a:buNone/>
              <a:defRPr>
                <a:solidFill>
                  <a:schemeClr val="accent3"/>
                </a:solidFill>
              </a:defRPr>
            </a:lvl5pPr>
            <a:lvl6pPr lvl="5" rtl="0">
              <a:buNone/>
              <a:defRPr>
                <a:solidFill>
                  <a:schemeClr val="accent3"/>
                </a:solidFill>
              </a:defRPr>
            </a:lvl6pPr>
            <a:lvl7pPr lvl="6" rtl="0">
              <a:buNone/>
              <a:defRPr>
                <a:solidFill>
                  <a:schemeClr val="accent3"/>
                </a:solidFill>
              </a:defRPr>
            </a:lvl7pPr>
            <a:lvl8pPr lvl="7" rtl="0">
              <a:buNone/>
              <a:defRPr>
                <a:solidFill>
                  <a:schemeClr val="accent3"/>
                </a:solidFill>
              </a:defRPr>
            </a:lvl8pPr>
            <a:lvl9pPr lvl="8" rtl="0">
              <a:buNone/>
              <a:defRPr>
                <a:solidFill>
                  <a:schemeClr val="accent3"/>
                </a:solidFil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color">
  <p:cSld name="BLANK_1">
    <p:bg>
      <p:bgPr>
        <a:solidFill>
          <a:schemeClr val="accent1"/>
        </a:solidFill>
      </p:bgPr>
    </p:bg>
    <p:spTree>
      <p:nvGrpSpPr>
        <p:cNvPr id="55" name="Shape 55"/>
        <p:cNvGrpSpPr/>
        <p:nvPr/>
      </p:nvGrpSpPr>
      <p:grpSpPr>
        <a:xfrm>
          <a:off x="0" y="0"/>
          <a:ext cx="0" cy="0"/>
          <a:chOff x="0" y="0"/>
          <a:chExt cx="0" cy="0"/>
        </a:xfrm>
      </p:grpSpPr>
      <p:sp>
        <p:nvSpPr>
          <p:cNvPr id="56" name="Google Shape;56;p12"/>
          <p:cNvSpPr txBox="1"/>
          <p:nvPr>
            <p:ph idx="12" type="sldNum"/>
          </p:nvPr>
        </p:nvSpPr>
        <p:spPr>
          <a:xfrm>
            <a:off x="109075" y="146024"/>
            <a:ext cx="1807200" cy="12528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ubtitle">
  <p:cSld name="TITLE_1">
    <p:spTree>
      <p:nvGrpSpPr>
        <p:cNvPr id="12" name="Shape 12"/>
        <p:cNvGrpSpPr/>
        <p:nvPr/>
      </p:nvGrpSpPr>
      <p:grpSpPr>
        <a:xfrm>
          <a:off x="0" y="0"/>
          <a:ext cx="0" cy="0"/>
          <a:chOff x="0" y="0"/>
          <a:chExt cx="0" cy="0"/>
        </a:xfrm>
      </p:grpSpPr>
      <p:pic>
        <p:nvPicPr>
          <p:cNvPr descr="aemelia_icons.png" id="13" name="Google Shape;13;p3"/>
          <p:cNvPicPr preferRelativeResize="0"/>
          <p:nvPr/>
        </p:nvPicPr>
        <p:blipFill rotWithShape="1">
          <a:blip r:embed="rId2">
            <a:alphaModFix amt="20000"/>
          </a:blip>
          <a:srcRect b="30860" l="0" r="0" t="30860"/>
          <a:stretch/>
        </p:blipFill>
        <p:spPr>
          <a:xfrm>
            <a:off x="0" y="-2"/>
            <a:ext cx="9144000" cy="1968874"/>
          </a:xfrm>
          <a:prstGeom prst="rect">
            <a:avLst/>
          </a:prstGeom>
          <a:noFill/>
          <a:ln>
            <a:noFill/>
          </a:ln>
        </p:spPr>
      </p:pic>
      <p:sp>
        <p:nvSpPr>
          <p:cNvPr id="14" name="Google Shape;14;p3"/>
          <p:cNvSpPr txBox="1"/>
          <p:nvPr>
            <p:ph type="ctrTitle"/>
          </p:nvPr>
        </p:nvSpPr>
        <p:spPr>
          <a:xfrm>
            <a:off x="2970175" y="3107350"/>
            <a:ext cx="5792700" cy="1159800"/>
          </a:xfrm>
          <a:prstGeom prst="rect">
            <a:avLst/>
          </a:prstGeom>
        </p:spPr>
        <p:txBody>
          <a:bodyPr anchorCtr="0" anchor="b" bIns="91425" lIns="91425" spcFirstLastPara="1" rIns="91425" wrap="square" tIns="91425">
            <a:noAutofit/>
          </a:bodyPr>
          <a:lstStyle>
            <a:lvl1pPr lvl="0" rtl="0" algn="r">
              <a:spcBef>
                <a:spcPts val="0"/>
              </a:spcBef>
              <a:spcAft>
                <a:spcPts val="0"/>
              </a:spcAft>
              <a:buClr>
                <a:schemeClr val="dk1"/>
              </a:buClr>
              <a:buSzPts val="4800"/>
              <a:buNone/>
              <a:defRPr sz="4800">
                <a:solidFill>
                  <a:schemeClr val="dk1"/>
                </a:solidFill>
              </a:defRPr>
            </a:lvl1pPr>
            <a:lvl2pPr lvl="1" rtl="0" algn="r">
              <a:spcBef>
                <a:spcPts val="0"/>
              </a:spcBef>
              <a:spcAft>
                <a:spcPts val="0"/>
              </a:spcAft>
              <a:buClr>
                <a:schemeClr val="dk1"/>
              </a:buClr>
              <a:buSzPts val="4800"/>
              <a:buNone/>
              <a:defRPr sz="4800">
                <a:solidFill>
                  <a:schemeClr val="dk1"/>
                </a:solidFill>
              </a:defRPr>
            </a:lvl2pPr>
            <a:lvl3pPr lvl="2" rtl="0" algn="r">
              <a:spcBef>
                <a:spcPts val="0"/>
              </a:spcBef>
              <a:spcAft>
                <a:spcPts val="0"/>
              </a:spcAft>
              <a:buClr>
                <a:schemeClr val="dk1"/>
              </a:buClr>
              <a:buSzPts val="4800"/>
              <a:buNone/>
              <a:defRPr sz="4800">
                <a:solidFill>
                  <a:schemeClr val="dk1"/>
                </a:solidFill>
              </a:defRPr>
            </a:lvl3pPr>
            <a:lvl4pPr lvl="3" rtl="0" algn="r">
              <a:spcBef>
                <a:spcPts val="0"/>
              </a:spcBef>
              <a:spcAft>
                <a:spcPts val="0"/>
              </a:spcAft>
              <a:buClr>
                <a:schemeClr val="dk1"/>
              </a:buClr>
              <a:buSzPts val="4800"/>
              <a:buNone/>
              <a:defRPr sz="4800">
                <a:solidFill>
                  <a:schemeClr val="dk1"/>
                </a:solidFill>
              </a:defRPr>
            </a:lvl4pPr>
            <a:lvl5pPr lvl="4" rtl="0" algn="r">
              <a:spcBef>
                <a:spcPts val="0"/>
              </a:spcBef>
              <a:spcAft>
                <a:spcPts val="0"/>
              </a:spcAft>
              <a:buClr>
                <a:schemeClr val="dk1"/>
              </a:buClr>
              <a:buSzPts val="4800"/>
              <a:buNone/>
              <a:defRPr sz="4800">
                <a:solidFill>
                  <a:schemeClr val="dk1"/>
                </a:solidFill>
              </a:defRPr>
            </a:lvl5pPr>
            <a:lvl6pPr lvl="5" rtl="0" algn="r">
              <a:spcBef>
                <a:spcPts val="0"/>
              </a:spcBef>
              <a:spcAft>
                <a:spcPts val="0"/>
              </a:spcAft>
              <a:buClr>
                <a:schemeClr val="dk1"/>
              </a:buClr>
              <a:buSzPts val="4800"/>
              <a:buNone/>
              <a:defRPr sz="4800">
                <a:solidFill>
                  <a:schemeClr val="dk1"/>
                </a:solidFill>
              </a:defRPr>
            </a:lvl6pPr>
            <a:lvl7pPr lvl="6" rtl="0" algn="r">
              <a:spcBef>
                <a:spcPts val="0"/>
              </a:spcBef>
              <a:spcAft>
                <a:spcPts val="0"/>
              </a:spcAft>
              <a:buClr>
                <a:schemeClr val="dk1"/>
              </a:buClr>
              <a:buSzPts val="4800"/>
              <a:buNone/>
              <a:defRPr sz="4800">
                <a:solidFill>
                  <a:schemeClr val="dk1"/>
                </a:solidFill>
              </a:defRPr>
            </a:lvl7pPr>
            <a:lvl8pPr lvl="7" rtl="0" algn="r">
              <a:spcBef>
                <a:spcPts val="0"/>
              </a:spcBef>
              <a:spcAft>
                <a:spcPts val="0"/>
              </a:spcAft>
              <a:buClr>
                <a:schemeClr val="dk1"/>
              </a:buClr>
              <a:buSzPts val="4800"/>
              <a:buNone/>
              <a:defRPr sz="4800">
                <a:solidFill>
                  <a:schemeClr val="dk1"/>
                </a:solidFill>
              </a:defRPr>
            </a:lvl8pPr>
            <a:lvl9pPr lvl="8" rtl="0" algn="r">
              <a:spcBef>
                <a:spcPts val="0"/>
              </a:spcBef>
              <a:spcAft>
                <a:spcPts val="0"/>
              </a:spcAft>
              <a:buClr>
                <a:schemeClr val="dk1"/>
              </a:buClr>
              <a:buSzPts val="4800"/>
              <a:buNone/>
              <a:defRPr sz="4800">
                <a:solidFill>
                  <a:schemeClr val="dk1"/>
                </a:solidFill>
              </a:defRPr>
            </a:lvl9pPr>
          </a:lstStyle>
          <a:p/>
        </p:txBody>
      </p:sp>
      <p:sp>
        <p:nvSpPr>
          <p:cNvPr id="15" name="Google Shape;15;p3"/>
          <p:cNvSpPr txBox="1"/>
          <p:nvPr>
            <p:ph idx="1" type="subTitle"/>
          </p:nvPr>
        </p:nvSpPr>
        <p:spPr>
          <a:xfrm>
            <a:off x="2970175" y="3906852"/>
            <a:ext cx="5792700" cy="784800"/>
          </a:xfrm>
          <a:prstGeom prst="rect">
            <a:avLst/>
          </a:prstGeom>
        </p:spPr>
        <p:txBody>
          <a:bodyPr anchorCtr="0" anchor="b" bIns="91425" lIns="91425" spcFirstLastPara="1" rIns="91425" wrap="square" tIns="91425">
            <a:noAutofit/>
          </a:bodyPr>
          <a:lstStyle>
            <a:lvl1pPr lvl="0" rtl="0" algn="r">
              <a:spcBef>
                <a:spcPts val="0"/>
              </a:spcBef>
              <a:spcAft>
                <a:spcPts val="0"/>
              </a:spcAft>
              <a:buClr>
                <a:schemeClr val="accent1"/>
              </a:buClr>
              <a:buSzPts val="2400"/>
              <a:buNone/>
              <a:defRPr sz="2400">
                <a:solidFill>
                  <a:schemeClr val="accent1"/>
                </a:solidFill>
              </a:defRPr>
            </a:lvl1pPr>
            <a:lvl2pPr lvl="1" rtl="0" algn="r">
              <a:spcBef>
                <a:spcPts val="0"/>
              </a:spcBef>
              <a:spcAft>
                <a:spcPts val="0"/>
              </a:spcAft>
              <a:buClr>
                <a:schemeClr val="accent1"/>
              </a:buClr>
              <a:buSzPts val="2400"/>
              <a:buNone/>
              <a:defRPr>
                <a:solidFill>
                  <a:schemeClr val="accent1"/>
                </a:solidFill>
              </a:defRPr>
            </a:lvl2pPr>
            <a:lvl3pPr lvl="2" rtl="0" algn="r">
              <a:spcBef>
                <a:spcPts val="0"/>
              </a:spcBef>
              <a:spcAft>
                <a:spcPts val="0"/>
              </a:spcAft>
              <a:buClr>
                <a:schemeClr val="accent1"/>
              </a:buClr>
              <a:buSzPts val="2400"/>
              <a:buNone/>
              <a:defRPr>
                <a:solidFill>
                  <a:schemeClr val="accent1"/>
                </a:solidFill>
              </a:defRPr>
            </a:lvl3pPr>
            <a:lvl4pPr lvl="3" rtl="0" algn="r">
              <a:spcBef>
                <a:spcPts val="0"/>
              </a:spcBef>
              <a:spcAft>
                <a:spcPts val="0"/>
              </a:spcAft>
              <a:buClr>
                <a:schemeClr val="accent1"/>
              </a:buClr>
              <a:buSzPts val="2400"/>
              <a:buNone/>
              <a:defRPr sz="2400">
                <a:solidFill>
                  <a:schemeClr val="accent1"/>
                </a:solidFill>
              </a:defRPr>
            </a:lvl4pPr>
            <a:lvl5pPr lvl="4" rtl="0" algn="r">
              <a:spcBef>
                <a:spcPts val="0"/>
              </a:spcBef>
              <a:spcAft>
                <a:spcPts val="0"/>
              </a:spcAft>
              <a:buClr>
                <a:schemeClr val="accent1"/>
              </a:buClr>
              <a:buSzPts val="2400"/>
              <a:buNone/>
              <a:defRPr sz="2400">
                <a:solidFill>
                  <a:schemeClr val="accent1"/>
                </a:solidFill>
              </a:defRPr>
            </a:lvl5pPr>
            <a:lvl6pPr lvl="5" rtl="0" algn="r">
              <a:spcBef>
                <a:spcPts val="0"/>
              </a:spcBef>
              <a:spcAft>
                <a:spcPts val="0"/>
              </a:spcAft>
              <a:buClr>
                <a:schemeClr val="accent1"/>
              </a:buClr>
              <a:buSzPts val="2400"/>
              <a:buNone/>
              <a:defRPr sz="2400">
                <a:solidFill>
                  <a:schemeClr val="accent1"/>
                </a:solidFill>
              </a:defRPr>
            </a:lvl6pPr>
            <a:lvl7pPr lvl="6" rtl="0" algn="r">
              <a:spcBef>
                <a:spcPts val="0"/>
              </a:spcBef>
              <a:spcAft>
                <a:spcPts val="0"/>
              </a:spcAft>
              <a:buClr>
                <a:schemeClr val="accent1"/>
              </a:buClr>
              <a:buSzPts val="2400"/>
              <a:buNone/>
              <a:defRPr sz="2400">
                <a:solidFill>
                  <a:schemeClr val="accent1"/>
                </a:solidFill>
              </a:defRPr>
            </a:lvl7pPr>
            <a:lvl8pPr lvl="7" rtl="0" algn="r">
              <a:spcBef>
                <a:spcPts val="0"/>
              </a:spcBef>
              <a:spcAft>
                <a:spcPts val="0"/>
              </a:spcAft>
              <a:buClr>
                <a:schemeClr val="accent1"/>
              </a:buClr>
              <a:buSzPts val="2400"/>
              <a:buNone/>
              <a:defRPr sz="2400">
                <a:solidFill>
                  <a:schemeClr val="accent1"/>
                </a:solidFill>
              </a:defRPr>
            </a:lvl8pPr>
            <a:lvl9pPr lvl="8" rtl="0" algn="r">
              <a:spcBef>
                <a:spcPts val="0"/>
              </a:spcBef>
              <a:spcAft>
                <a:spcPts val="0"/>
              </a:spcAft>
              <a:buClr>
                <a:schemeClr val="accent1"/>
              </a:buClr>
              <a:buSzPts val="2400"/>
              <a:buNone/>
              <a:defRPr sz="2400">
                <a:solidFill>
                  <a:schemeClr val="accent1"/>
                </a:solidFill>
              </a:defRPr>
            </a:lvl9pPr>
          </a:lstStyle>
          <a:p/>
        </p:txBody>
      </p:sp>
      <p:sp>
        <p:nvSpPr>
          <p:cNvPr id="16" name="Google Shape;16;p3"/>
          <p:cNvSpPr txBox="1"/>
          <p:nvPr>
            <p:ph idx="12" type="sldNum"/>
          </p:nvPr>
        </p:nvSpPr>
        <p:spPr>
          <a:xfrm>
            <a:off x="109075" y="146024"/>
            <a:ext cx="1807200" cy="1252800"/>
          </a:xfrm>
          <a:prstGeom prst="rect">
            <a:avLst/>
          </a:prstGeom>
        </p:spPr>
        <p:txBody>
          <a:bodyPr anchorCtr="0" anchor="t" bIns="91425" lIns="91425" spcFirstLastPara="1" rIns="91425" wrap="square" tIns="91425">
            <a:noAutofit/>
          </a:bodyPr>
          <a:lstStyle>
            <a:lvl1pPr lvl="0">
              <a:buNone/>
              <a:defRPr>
                <a:solidFill>
                  <a:schemeClr val="accent3"/>
                </a:solidFill>
              </a:defRPr>
            </a:lvl1pPr>
            <a:lvl2pPr lvl="1">
              <a:buNone/>
              <a:defRPr>
                <a:solidFill>
                  <a:schemeClr val="accent3"/>
                </a:solidFill>
              </a:defRPr>
            </a:lvl2pPr>
            <a:lvl3pPr lvl="2">
              <a:buNone/>
              <a:defRPr>
                <a:solidFill>
                  <a:schemeClr val="accent3"/>
                </a:solidFill>
              </a:defRPr>
            </a:lvl3pPr>
            <a:lvl4pPr lvl="3">
              <a:buNone/>
              <a:defRPr>
                <a:solidFill>
                  <a:schemeClr val="accent3"/>
                </a:solidFill>
              </a:defRPr>
            </a:lvl4pPr>
            <a:lvl5pPr lvl="4">
              <a:buNone/>
              <a:defRPr>
                <a:solidFill>
                  <a:schemeClr val="accent3"/>
                </a:solidFill>
              </a:defRPr>
            </a:lvl5pPr>
            <a:lvl6pPr lvl="5">
              <a:buNone/>
              <a:defRPr>
                <a:solidFill>
                  <a:schemeClr val="accent3"/>
                </a:solidFill>
              </a:defRPr>
            </a:lvl6pPr>
            <a:lvl7pPr lvl="6">
              <a:buNone/>
              <a:defRPr>
                <a:solidFill>
                  <a:schemeClr val="accent3"/>
                </a:solidFill>
              </a:defRPr>
            </a:lvl7pPr>
            <a:lvl8pPr lvl="7">
              <a:buNone/>
              <a:defRPr>
                <a:solidFill>
                  <a:schemeClr val="accent3"/>
                </a:solidFill>
              </a:defRPr>
            </a:lvl8pPr>
            <a:lvl9pPr lvl="8">
              <a:buNone/>
              <a:defRPr>
                <a:solidFill>
                  <a:schemeClr val="accent3"/>
                </a:solidFil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
  <p:cSld name="TITLE_1_1">
    <p:spTree>
      <p:nvGrpSpPr>
        <p:cNvPr id="17" name="Shape 17"/>
        <p:cNvGrpSpPr/>
        <p:nvPr/>
      </p:nvGrpSpPr>
      <p:grpSpPr>
        <a:xfrm>
          <a:off x="0" y="0"/>
          <a:ext cx="0" cy="0"/>
          <a:chOff x="0" y="0"/>
          <a:chExt cx="0" cy="0"/>
        </a:xfrm>
      </p:grpSpPr>
      <p:pic>
        <p:nvPicPr>
          <p:cNvPr descr="aemelia_icons.png" id="18" name="Google Shape;18;p4"/>
          <p:cNvPicPr preferRelativeResize="0"/>
          <p:nvPr/>
        </p:nvPicPr>
        <p:blipFill rotWithShape="1">
          <a:blip r:embed="rId2">
            <a:alphaModFix amt="20000"/>
          </a:blip>
          <a:srcRect b="0" l="0" r="0" t="0"/>
          <a:stretch/>
        </p:blipFill>
        <p:spPr>
          <a:xfrm>
            <a:off x="0" y="0"/>
            <a:ext cx="9144000" cy="5143500"/>
          </a:xfrm>
          <a:prstGeom prst="rect">
            <a:avLst/>
          </a:prstGeom>
          <a:noFill/>
          <a:ln>
            <a:noFill/>
          </a:ln>
        </p:spPr>
      </p:pic>
      <p:sp>
        <p:nvSpPr>
          <p:cNvPr id="19" name="Google Shape;19;p4"/>
          <p:cNvSpPr txBox="1"/>
          <p:nvPr>
            <p:ph idx="1" type="body"/>
          </p:nvPr>
        </p:nvSpPr>
        <p:spPr>
          <a:xfrm>
            <a:off x="1784250" y="222075"/>
            <a:ext cx="6549300" cy="2607300"/>
          </a:xfrm>
          <a:prstGeom prst="rect">
            <a:avLst/>
          </a:prstGeom>
        </p:spPr>
        <p:txBody>
          <a:bodyPr anchorCtr="0" anchor="t" bIns="91425" lIns="91425" spcFirstLastPara="1" rIns="91425" wrap="square" tIns="91425">
            <a:noAutofit/>
          </a:bodyPr>
          <a:lstStyle>
            <a:lvl1pPr indent="-482600" lvl="0" marL="457200" rtl="0">
              <a:spcBef>
                <a:spcPts val="600"/>
              </a:spcBef>
              <a:spcAft>
                <a:spcPts val="0"/>
              </a:spcAft>
              <a:buSzPts val="4000"/>
              <a:buChar char="▸"/>
              <a:defRPr b="1" i="1" sz="4000"/>
            </a:lvl1pPr>
            <a:lvl2pPr indent="-482600" lvl="1" marL="914400" rtl="0">
              <a:spcBef>
                <a:spcPts val="0"/>
              </a:spcBef>
              <a:spcAft>
                <a:spcPts val="0"/>
              </a:spcAft>
              <a:buSzPts val="4000"/>
              <a:buChar char="▹"/>
              <a:defRPr b="1" i="1" sz="4000"/>
            </a:lvl2pPr>
            <a:lvl3pPr indent="-482600" lvl="2" marL="1371600" rtl="0">
              <a:spcBef>
                <a:spcPts val="0"/>
              </a:spcBef>
              <a:spcAft>
                <a:spcPts val="0"/>
              </a:spcAft>
              <a:buSzPts val="4000"/>
              <a:buChar char="■"/>
              <a:defRPr b="1" i="1" sz="4000"/>
            </a:lvl3pPr>
            <a:lvl4pPr indent="-482600" lvl="3" marL="1828800" rtl="0">
              <a:spcBef>
                <a:spcPts val="0"/>
              </a:spcBef>
              <a:spcAft>
                <a:spcPts val="0"/>
              </a:spcAft>
              <a:buSzPts val="4000"/>
              <a:buChar char="●"/>
              <a:defRPr b="1" i="1" sz="4000"/>
            </a:lvl4pPr>
            <a:lvl5pPr indent="-482600" lvl="4" marL="2286000" rtl="0">
              <a:spcBef>
                <a:spcPts val="0"/>
              </a:spcBef>
              <a:spcAft>
                <a:spcPts val="0"/>
              </a:spcAft>
              <a:buSzPts val="4000"/>
              <a:buChar char="○"/>
              <a:defRPr b="1" i="1" sz="4000"/>
            </a:lvl5pPr>
            <a:lvl6pPr indent="-482600" lvl="5" marL="2743200" rtl="0">
              <a:spcBef>
                <a:spcPts val="0"/>
              </a:spcBef>
              <a:spcAft>
                <a:spcPts val="0"/>
              </a:spcAft>
              <a:buSzPts val="4000"/>
              <a:buChar char="■"/>
              <a:defRPr b="1" i="1" sz="4000"/>
            </a:lvl6pPr>
            <a:lvl7pPr indent="-482600" lvl="6" marL="3200400" rtl="0">
              <a:spcBef>
                <a:spcPts val="0"/>
              </a:spcBef>
              <a:spcAft>
                <a:spcPts val="0"/>
              </a:spcAft>
              <a:buSzPts val="4000"/>
              <a:buChar char="●"/>
              <a:defRPr b="1" i="1" sz="4000"/>
            </a:lvl7pPr>
            <a:lvl8pPr indent="-482600" lvl="7" marL="3657600" rtl="0">
              <a:spcBef>
                <a:spcPts val="0"/>
              </a:spcBef>
              <a:spcAft>
                <a:spcPts val="0"/>
              </a:spcAft>
              <a:buSzPts val="4000"/>
              <a:buChar char="○"/>
              <a:defRPr b="1" i="1" sz="4000"/>
            </a:lvl8pPr>
            <a:lvl9pPr indent="-482600" lvl="8" marL="4114800">
              <a:spcBef>
                <a:spcPts val="0"/>
              </a:spcBef>
              <a:spcAft>
                <a:spcPts val="0"/>
              </a:spcAft>
              <a:buSzPts val="4000"/>
              <a:buChar char="■"/>
              <a:defRPr b="1" i="1" sz="4000"/>
            </a:lvl9pPr>
          </a:lstStyle>
          <a:p/>
        </p:txBody>
      </p:sp>
      <p:sp>
        <p:nvSpPr>
          <p:cNvPr id="20" name="Google Shape;20;p4"/>
          <p:cNvSpPr txBox="1"/>
          <p:nvPr>
            <p:ph idx="12" type="sldNum"/>
          </p:nvPr>
        </p:nvSpPr>
        <p:spPr>
          <a:xfrm>
            <a:off x="109075" y="146024"/>
            <a:ext cx="1807200" cy="12528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1 column" type="tx">
  <p:cSld name="TITLE_AND_BODY">
    <p:bg>
      <p:bgPr>
        <a:solidFill>
          <a:schemeClr val="accent1"/>
        </a:solidFill>
      </p:bgPr>
    </p:bg>
    <p:spTree>
      <p:nvGrpSpPr>
        <p:cNvPr id="21" name="Shape 21"/>
        <p:cNvGrpSpPr/>
        <p:nvPr/>
      </p:nvGrpSpPr>
      <p:grpSpPr>
        <a:xfrm>
          <a:off x="0" y="0"/>
          <a:ext cx="0" cy="0"/>
          <a:chOff x="0" y="0"/>
          <a:chExt cx="0" cy="0"/>
        </a:xfrm>
      </p:grpSpPr>
      <p:pic>
        <p:nvPicPr>
          <p:cNvPr descr="aemelia_icons.png" id="22" name="Google Shape;22;p5"/>
          <p:cNvPicPr preferRelativeResize="0"/>
          <p:nvPr/>
        </p:nvPicPr>
        <p:blipFill rotWithShape="1">
          <a:blip r:embed="rId2">
            <a:alphaModFix amt="20000"/>
          </a:blip>
          <a:srcRect b="0" l="38542" r="38544" t="0"/>
          <a:stretch/>
        </p:blipFill>
        <p:spPr>
          <a:xfrm>
            <a:off x="0" y="0"/>
            <a:ext cx="2095200" cy="5143500"/>
          </a:xfrm>
          <a:prstGeom prst="rect">
            <a:avLst/>
          </a:prstGeom>
          <a:noFill/>
          <a:ln>
            <a:noFill/>
          </a:ln>
        </p:spPr>
      </p:pic>
      <p:sp>
        <p:nvSpPr>
          <p:cNvPr id="23" name="Google Shape;23;p5"/>
          <p:cNvSpPr/>
          <p:nvPr/>
        </p:nvSpPr>
        <p:spPr>
          <a:xfrm flipH="1">
            <a:off x="2095200" y="0"/>
            <a:ext cx="7048800" cy="5143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24" name="Google Shape;24;p5"/>
          <p:cNvSpPr txBox="1"/>
          <p:nvPr>
            <p:ph type="title"/>
          </p:nvPr>
        </p:nvSpPr>
        <p:spPr>
          <a:xfrm>
            <a:off x="203875" y="1626750"/>
            <a:ext cx="1712400" cy="8574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sp>
        <p:nvSpPr>
          <p:cNvPr id="25" name="Google Shape;25;p5"/>
          <p:cNvSpPr txBox="1"/>
          <p:nvPr>
            <p:ph idx="1" type="body"/>
          </p:nvPr>
        </p:nvSpPr>
        <p:spPr>
          <a:xfrm>
            <a:off x="2874625" y="275339"/>
            <a:ext cx="5562000" cy="4428300"/>
          </a:xfrm>
          <a:prstGeom prst="rect">
            <a:avLst/>
          </a:prstGeom>
        </p:spPr>
        <p:txBody>
          <a:bodyPr anchorCtr="0" anchor="t" bIns="91425" lIns="91425" spcFirstLastPara="1" rIns="91425" wrap="square" tIns="91425">
            <a:noAutofit/>
          </a:bodyPr>
          <a:lstStyle>
            <a:lvl1pPr indent="-419100" lvl="0" marL="457200">
              <a:spcBef>
                <a:spcPts val="600"/>
              </a:spcBef>
              <a:spcAft>
                <a:spcPts val="0"/>
              </a:spcAft>
              <a:buClr>
                <a:srgbClr val="6FA8DC"/>
              </a:buClr>
              <a:buSzPts val="3000"/>
              <a:buChar char="▸"/>
              <a:defRPr/>
            </a:lvl1pPr>
            <a:lvl2pPr indent="-381000" lvl="1" marL="914400">
              <a:spcBef>
                <a:spcPts val="0"/>
              </a:spcBef>
              <a:spcAft>
                <a:spcPts val="0"/>
              </a:spcAft>
              <a:buClr>
                <a:srgbClr val="6FA8DC"/>
              </a:buClr>
              <a:buSzPts val="2400"/>
              <a:buChar char="▹"/>
              <a:defRPr/>
            </a:lvl2pPr>
            <a:lvl3pPr indent="-381000" lvl="2" marL="1371600">
              <a:spcBef>
                <a:spcPts val="0"/>
              </a:spcBef>
              <a:spcAft>
                <a:spcPts val="0"/>
              </a:spcAft>
              <a:buClr>
                <a:srgbClr val="6FA8DC"/>
              </a:buClr>
              <a:buSzPts val="2400"/>
              <a:buChar char="■"/>
              <a:defRPr/>
            </a:lvl3pPr>
            <a:lvl4pPr indent="-342900" lvl="3" marL="1828800">
              <a:spcBef>
                <a:spcPts val="0"/>
              </a:spcBef>
              <a:spcAft>
                <a:spcPts val="0"/>
              </a:spcAft>
              <a:buClr>
                <a:srgbClr val="6FA8DC"/>
              </a:buClr>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
        <p:nvSpPr>
          <p:cNvPr id="26" name="Google Shape;26;p5"/>
          <p:cNvSpPr txBox="1"/>
          <p:nvPr>
            <p:ph idx="12" type="sldNum"/>
          </p:nvPr>
        </p:nvSpPr>
        <p:spPr>
          <a:xfrm>
            <a:off x="109075" y="146024"/>
            <a:ext cx="1807200" cy="12528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2 columns" type="twoColTx">
  <p:cSld name="TITLE_AND_TWO_COLUMNS">
    <p:bg>
      <p:bgPr>
        <a:solidFill>
          <a:schemeClr val="accent1"/>
        </a:solidFill>
      </p:bgPr>
    </p:bg>
    <p:spTree>
      <p:nvGrpSpPr>
        <p:cNvPr id="27" name="Shape 27"/>
        <p:cNvGrpSpPr/>
        <p:nvPr/>
      </p:nvGrpSpPr>
      <p:grpSpPr>
        <a:xfrm>
          <a:off x="0" y="0"/>
          <a:ext cx="0" cy="0"/>
          <a:chOff x="0" y="0"/>
          <a:chExt cx="0" cy="0"/>
        </a:xfrm>
      </p:grpSpPr>
      <p:pic>
        <p:nvPicPr>
          <p:cNvPr descr="aemelia_icons.png" id="28" name="Google Shape;28;p6"/>
          <p:cNvPicPr preferRelativeResize="0"/>
          <p:nvPr/>
        </p:nvPicPr>
        <p:blipFill rotWithShape="1">
          <a:blip r:embed="rId2">
            <a:alphaModFix amt="20000"/>
          </a:blip>
          <a:srcRect b="0" l="38542" r="38544" t="0"/>
          <a:stretch/>
        </p:blipFill>
        <p:spPr>
          <a:xfrm>
            <a:off x="0" y="0"/>
            <a:ext cx="2095200" cy="5143500"/>
          </a:xfrm>
          <a:prstGeom prst="rect">
            <a:avLst/>
          </a:prstGeom>
          <a:noFill/>
          <a:ln>
            <a:noFill/>
          </a:ln>
        </p:spPr>
      </p:pic>
      <p:sp>
        <p:nvSpPr>
          <p:cNvPr id="29" name="Google Shape;29;p6"/>
          <p:cNvSpPr/>
          <p:nvPr/>
        </p:nvSpPr>
        <p:spPr>
          <a:xfrm flipH="1">
            <a:off x="2095200" y="0"/>
            <a:ext cx="7048800" cy="5143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30" name="Google Shape;30;p6"/>
          <p:cNvSpPr txBox="1"/>
          <p:nvPr>
            <p:ph type="title"/>
          </p:nvPr>
        </p:nvSpPr>
        <p:spPr>
          <a:xfrm>
            <a:off x="203875" y="1626750"/>
            <a:ext cx="1712400" cy="8574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sp>
        <p:nvSpPr>
          <p:cNvPr id="31" name="Google Shape;31;p6"/>
          <p:cNvSpPr txBox="1"/>
          <p:nvPr>
            <p:ph idx="1" type="body"/>
          </p:nvPr>
        </p:nvSpPr>
        <p:spPr>
          <a:xfrm>
            <a:off x="2544225" y="297367"/>
            <a:ext cx="2981400" cy="4661400"/>
          </a:xfrm>
          <a:prstGeom prst="rect">
            <a:avLst/>
          </a:prstGeom>
        </p:spPr>
        <p:txBody>
          <a:bodyPr anchorCtr="0" anchor="t" bIns="91425" lIns="91425" spcFirstLastPara="1" rIns="91425" wrap="square" tIns="91425">
            <a:noAutofit/>
          </a:bodyPr>
          <a:lstStyle>
            <a:lvl1pPr indent="-381000" lvl="0" marL="457200">
              <a:spcBef>
                <a:spcPts val="600"/>
              </a:spcBef>
              <a:spcAft>
                <a:spcPts val="0"/>
              </a:spcAft>
              <a:buSzPts val="2400"/>
              <a:buChar char="▸"/>
              <a:defRPr sz="2400"/>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81000" lvl="3" marL="1828800">
              <a:spcBef>
                <a:spcPts val="0"/>
              </a:spcBef>
              <a:spcAft>
                <a:spcPts val="0"/>
              </a:spcAft>
              <a:buSzPts val="2400"/>
              <a:buChar char="●"/>
              <a:defRPr sz="2400"/>
            </a:lvl4pPr>
            <a:lvl5pPr indent="-381000" lvl="4" marL="2286000">
              <a:spcBef>
                <a:spcPts val="0"/>
              </a:spcBef>
              <a:spcAft>
                <a:spcPts val="0"/>
              </a:spcAft>
              <a:buSzPts val="2400"/>
              <a:buChar char="○"/>
              <a:defRPr sz="2400"/>
            </a:lvl5pPr>
            <a:lvl6pPr indent="-381000" lvl="5" marL="2743200">
              <a:spcBef>
                <a:spcPts val="0"/>
              </a:spcBef>
              <a:spcAft>
                <a:spcPts val="0"/>
              </a:spcAft>
              <a:buSzPts val="2400"/>
              <a:buChar char="■"/>
              <a:defRPr sz="2400"/>
            </a:lvl6pPr>
            <a:lvl7pPr indent="-381000" lvl="6" marL="3200400">
              <a:spcBef>
                <a:spcPts val="0"/>
              </a:spcBef>
              <a:spcAft>
                <a:spcPts val="0"/>
              </a:spcAft>
              <a:buSzPts val="2400"/>
              <a:buChar char="●"/>
              <a:defRPr sz="2400"/>
            </a:lvl7pPr>
            <a:lvl8pPr indent="-381000" lvl="7" marL="3657600">
              <a:spcBef>
                <a:spcPts val="0"/>
              </a:spcBef>
              <a:spcAft>
                <a:spcPts val="0"/>
              </a:spcAft>
              <a:buSzPts val="2400"/>
              <a:buChar char="○"/>
              <a:defRPr sz="2400"/>
            </a:lvl8pPr>
            <a:lvl9pPr indent="-381000" lvl="8" marL="4114800">
              <a:spcBef>
                <a:spcPts val="0"/>
              </a:spcBef>
              <a:spcAft>
                <a:spcPts val="0"/>
              </a:spcAft>
              <a:buSzPts val="2400"/>
              <a:buChar char="■"/>
              <a:defRPr sz="2400"/>
            </a:lvl9pPr>
          </a:lstStyle>
          <a:p/>
        </p:txBody>
      </p:sp>
      <p:sp>
        <p:nvSpPr>
          <p:cNvPr id="32" name="Google Shape;32;p6"/>
          <p:cNvSpPr txBox="1"/>
          <p:nvPr>
            <p:ph idx="2" type="body"/>
          </p:nvPr>
        </p:nvSpPr>
        <p:spPr>
          <a:xfrm>
            <a:off x="5705276" y="297367"/>
            <a:ext cx="2981400" cy="4661400"/>
          </a:xfrm>
          <a:prstGeom prst="rect">
            <a:avLst/>
          </a:prstGeom>
        </p:spPr>
        <p:txBody>
          <a:bodyPr anchorCtr="0" anchor="t" bIns="91425" lIns="91425" spcFirstLastPara="1" rIns="91425" wrap="square" tIns="91425">
            <a:noAutofit/>
          </a:bodyPr>
          <a:lstStyle>
            <a:lvl1pPr indent="-381000" lvl="0" marL="457200">
              <a:spcBef>
                <a:spcPts val="600"/>
              </a:spcBef>
              <a:spcAft>
                <a:spcPts val="0"/>
              </a:spcAft>
              <a:buSzPts val="2400"/>
              <a:buChar char="▸"/>
              <a:defRPr sz="2400"/>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81000" lvl="3" marL="1828800">
              <a:spcBef>
                <a:spcPts val="0"/>
              </a:spcBef>
              <a:spcAft>
                <a:spcPts val="0"/>
              </a:spcAft>
              <a:buSzPts val="2400"/>
              <a:buChar char="●"/>
              <a:defRPr sz="2400"/>
            </a:lvl4pPr>
            <a:lvl5pPr indent="-381000" lvl="4" marL="2286000">
              <a:spcBef>
                <a:spcPts val="0"/>
              </a:spcBef>
              <a:spcAft>
                <a:spcPts val="0"/>
              </a:spcAft>
              <a:buSzPts val="2400"/>
              <a:buChar char="○"/>
              <a:defRPr sz="2400"/>
            </a:lvl5pPr>
            <a:lvl6pPr indent="-381000" lvl="5" marL="2743200">
              <a:spcBef>
                <a:spcPts val="0"/>
              </a:spcBef>
              <a:spcAft>
                <a:spcPts val="0"/>
              </a:spcAft>
              <a:buSzPts val="2400"/>
              <a:buChar char="■"/>
              <a:defRPr sz="2400"/>
            </a:lvl6pPr>
            <a:lvl7pPr indent="-381000" lvl="6" marL="3200400">
              <a:spcBef>
                <a:spcPts val="0"/>
              </a:spcBef>
              <a:spcAft>
                <a:spcPts val="0"/>
              </a:spcAft>
              <a:buSzPts val="2400"/>
              <a:buChar char="●"/>
              <a:defRPr sz="2400"/>
            </a:lvl7pPr>
            <a:lvl8pPr indent="-381000" lvl="7" marL="3657600">
              <a:spcBef>
                <a:spcPts val="0"/>
              </a:spcBef>
              <a:spcAft>
                <a:spcPts val="0"/>
              </a:spcAft>
              <a:buSzPts val="2400"/>
              <a:buChar char="○"/>
              <a:defRPr sz="2400"/>
            </a:lvl8pPr>
            <a:lvl9pPr indent="-381000" lvl="8" marL="4114800">
              <a:spcBef>
                <a:spcPts val="0"/>
              </a:spcBef>
              <a:spcAft>
                <a:spcPts val="0"/>
              </a:spcAft>
              <a:buSzPts val="2400"/>
              <a:buChar char="■"/>
              <a:defRPr sz="2400"/>
            </a:lvl9pPr>
          </a:lstStyle>
          <a:p/>
        </p:txBody>
      </p:sp>
      <p:sp>
        <p:nvSpPr>
          <p:cNvPr id="33" name="Google Shape;33;p6"/>
          <p:cNvSpPr txBox="1"/>
          <p:nvPr>
            <p:ph idx="12" type="sldNum"/>
          </p:nvPr>
        </p:nvSpPr>
        <p:spPr>
          <a:xfrm>
            <a:off x="109075" y="146024"/>
            <a:ext cx="1807200" cy="12528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3 columns">
  <p:cSld name="TITLE_AND_TWO_COLUMNS_1">
    <p:bg>
      <p:bgPr>
        <a:solidFill>
          <a:schemeClr val="accent1"/>
        </a:solidFill>
      </p:bgPr>
    </p:bg>
    <p:spTree>
      <p:nvGrpSpPr>
        <p:cNvPr id="34" name="Shape 34"/>
        <p:cNvGrpSpPr/>
        <p:nvPr/>
      </p:nvGrpSpPr>
      <p:grpSpPr>
        <a:xfrm>
          <a:off x="0" y="0"/>
          <a:ext cx="0" cy="0"/>
          <a:chOff x="0" y="0"/>
          <a:chExt cx="0" cy="0"/>
        </a:xfrm>
      </p:grpSpPr>
      <p:pic>
        <p:nvPicPr>
          <p:cNvPr descr="aemelia_icons.png" id="35" name="Google Shape;35;p7"/>
          <p:cNvPicPr preferRelativeResize="0"/>
          <p:nvPr/>
        </p:nvPicPr>
        <p:blipFill rotWithShape="1">
          <a:blip r:embed="rId2">
            <a:alphaModFix amt="20000"/>
          </a:blip>
          <a:srcRect b="0" l="38542" r="38544" t="0"/>
          <a:stretch/>
        </p:blipFill>
        <p:spPr>
          <a:xfrm>
            <a:off x="0" y="0"/>
            <a:ext cx="2095200" cy="5143500"/>
          </a:xfrm>
          <a:prstGeom prst="rect">
            <a:avLst/>
          </a:prstGeom>
          <a:noFill/>
          <a:ln>
            <a:noFill/>
          </a:ln>
        </p:spPr>
      </p:pic>
      <p:sp>
        <p:nvSpPr>
          <p:cNvPr id="36" name="Google Shape;36;p7"/>
          <p:cNvSpPr/>
          <p:nvPr/>
        </p:nvSpPr>
        <p:spPr>
          <a:xfrm flipH="1">
            <a:off x="2095200" y="0"/>
            <a:ext cx="70488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37" name="Google Shape;37;p7"/>
          <p:cNvSpPr txBox="1"/>
          <p:nvPr>
            <p:ph type="title"/>
          </p:nvPr>
        </p:nvSpPr>
        <p:spPr>
          <a:xfrm>
            <a:off x="203875" y="1626750"/>
            <a:ext cx="1712400" cy="8574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sp>
        <p:nvSpPr>
          <p:cNvPr id="38" name="Google Shape;38;p7"/>
          <p:cNvSpPr txBox="1"/>
          <p:nvPr>
            <p:ph idx="1" type="body"/>
          </p:nvPr>
        </p:nvSpPr>
        <p:spPr>
          <a:xfrm>
            <a:off x="2445100" y="275350"/>
            <a:ext cx="2066100" cy="4650600"/>
          </a:xfrm>
          <a:prstGeom prst="rect">
            <a:avLst/>
          </a:prstGeom>
        </p:spPr>
        <p:txBody>
          <a:bodyPr anchorCtr="0" anchor="t" bIns="91425" lIns="91425" spcFirstLastPara="1" rIns="91425" wrap="square" tIns="91425">
            <a:noAutofit/>
          </a:bodyPr>
          <a:lstStyle>
            <a:lvl1pPr indent="-342900" lvl="0" marL="457200" rtl="0">
              <a:spcBef>
                <a:spcPts val="600"/>
              </a:spcBef>
              <a:spcAft>
                <a:spcPts val="0"/>
              </a:spcAft>
              <a:buSzPts val="1800"/>
              <a:buChar char="▸"/>
              <a:defRPr sz="1800"/>
            </a:lvl1pPr>
            <a:lvl2pPr indent="-342900" lvl="1" marL="914400" rtl="0">
              <a:spcBef>
                <a:spcPts val="0"/>
              </a:spcBef>
              <a:spcAft>
                <a:spcPts val="0"/>
              </a:spcAft>
              <a:buSzPts val="1800"/>
              <a:buChar char="▹"/>
              <a:defRPr sz="1800"/>
            </a:lvl2pPr>
            <a:lvl3pPr indent="-342900" lvl="2" marL="1371600" rtl="0">
              <a:spcBef>
                <a:spcPts val="0"/>
              </a:spcBef>
              <a:spcAft>
                <a:spcPts val="0"/>
              </a:spcAft>
              <a:buSzPts val="1800"/>
              <a:buChar char="■"/>
              <a:defRPr sz="1800"/>
            </a:lvl3pPr>
            <a:lvl4pPr indent="-342900" lvl="3" marL="1828800" rtl="0">
              <a:spcBef>
                <a:spcPts val="0"/>
              </a:spcBef>
              <a:spcAft>
                <a:spcPts val="0"/>
              </a:spcAft>
              <a:buSzPts val="1800"/>
              <a:buChar char="●"/>
              <a:defRPr/>
            </a:lvl4pPr>
            <a:lvl5pPr indent="-342900" lvl="4" marL="2286000" rtl="0">
              <a:spcBef>
                <a:spcPts val="0"/>
              </a:spcBef>
              <a:spcAft>
                <a:spcPts val="0"/>
              </a:spcAft>
              <a:buSzPts val="1800"/>
              <a:buChar char="○"/>
              <a:defRPr/>
            </a:lvl5pPr>
            <a:lvl6pPr indent="-342900" lvl="5" marL="2743200" rtl="0">
              <a:spcBef>
                <a:spcPts val="0"/>
              </a:spcBef>
              <a:spcAft>
                <a:spcPts val="0"/>
              </a:spcAft>
              <a:buSzPts val="1800"/>
              <a:buChar char="■"/>
              <a:defRPr/>
            </a:lvl6pPr>
            <a:lvl7pPr indent="-342900" lvl="6" marL="3200400" rtl="0">
              <a:spcBef>
                <a:spcPts val="0"/>
              </a:spcBef>
              <a:spcAft>
                <a:spcPts val="0"/>
              </a:spcAft>
              <a:buSzPts val="1800"/>
              <a:buChar char="●"/>
              <a:defRPr/>
            </a:lvl7pPr>
            <a:lvl8pPr indent="-342900" lvl="7" marL="3657600" rtl="0">
              <a:spcBef>
                <a:spcPts val="0"/>
              </a:spcBef>
              <a:spcAft>
                <a:spcPts val="0"/>
              </a:spcAft>
              <a:buSzPts val="1800"/>
              <a:buChar char="○"/>
              <a:defRPr/>
            </a:lvl8pPr>
            <a:lvl9pPr indent="-342900" lvl="8" marL="4114800" rtl="0">
              <a:spcBef>
                <a:spcPts val="0"/>
              </a:spcBef>
              <a:spcAft>
                <a:spcPts val="0"/>
              </a:spcAft>
              <a:buSzPts val="1800"/>
              <a:buChar char="■"/>
              <a:defRPr/>
            </a:lvl9pPr>
          </a:lstStyle>
          <a:p/>
        </p:txBody>
      </p:sp>
      <p:sp>
        <p:nvSpPr>
          <p:cNvPr id="39" name="Google Shape;39;p7"/>
          <p:cNvSpPr txBox="1"/>
          <p:nvPr>
            <p:ph idx="2" type="body"/>
          </p:nvPr>
        </p:nvSpPr>
        <p:spPr>
          <a:xfrm>
            <a:off x="4617100" y="275350"/>
            <a:ext cx="2066100" cy="4650600"/>
          </a:xfrm>
          <a:prstGeom prst="rect">
            <a:avLst/>
          </a:prstGeom>
        </p:spPr>
        <p:txBody>
          <a:bodyPr anchorCtr="0" anchor="t" bIns="91425" lIns="91425" spcFirstLastPara="1" rIns="91425" wrap="square" tIns="91425">
            <a:noAutofit/>
          </a:bodyPr>
          <a:lstStyle>
            <a:lvl1pPr indent="-342900" lvl="0" marL="457200" rtl="0">
              <a:spcBef>
                <a:spcPts val="600"/>
              </a:spcBef>
              <a:spcAft>
                <a:spcPts val="0"/>
              </a:spcAft>
              <a:buSzPts val="1800"/>
              <a:buChar char="▸"/>
              <a:defRPr sz="1800"/>
            </a:lvl1pPr>
            <a:lvl2pPr indent="-342900" lvl="1" marL="914400" rtl="0">
              <a:spcBef>
                <a:spcPts val="0"/>
              </a:spcBef>
              <a:spcAft>
                <a:spcPts val="0"/>
              </a:spcAft>
              <a:buSzPts val="1800"/>
              <a:buChar char="▹"/>
              <a:defRPr sz="1800"/>
            </a:lvl2pPr>
            <a:lvl3pPr indent="-342900" lvl="2" marL="1371600" rtl="0">
              <a:spcBef>
                <a:spcPts val="0"/>
              </a:spcBef>
              <a:spcAft>
                <a:spcPts val="0"/>
              </a:spcAft>
              <a:buSzPts val="1800"/>
              <a:buChar char="■"/>
              <a:defRPr sz="1800"/>
            </a:lvl3pPr>
            <a:lvl4pPr indent="-342900" lvl="3" marL="1828800" rtl="0">
              <a:spcBef>
                <a:spcPts val="0"/>
              </a:spcBef>
              <a:spcAft>
                <a:spcPts val="0"/>
              </a:spcAft>
              <a:buSzPts val="1800"/>
              <a:buChar char="●"/>
              <a:defRPr/>
            </a:lvl4pPr>
            <a:lvl5pPr indent="-342900" lvl="4" marL="2286000" rtl="0">
              <a:spcBef>
                <a:spcPts val="0"/>
              </a:spcBef>
              <a:spcAft>
                <a:spcPts val="0"/>
              </a:spcAft>
              <a:buSzPts val="1800"/>
              <a:buChar char="○"/>
              <a:defRPr/>
            </a:lvl5pPr>
            <a:lvl6pPr indent="-342900" lvl="5" marL="2743200" rtl="0">
              <a:spcBef>
                <a:spcPts val="0"/>
              </a:spcBef>
              <a:spcAft>
                <a:spcPts val="0"/>
              </a:spcAft>
              <a:buSzPts val="1800"/>
              <a:buChar char="■"/>
              <a:defRPr/>
            </a:lvl6pPr>
            <a:lvl7pPr indent="-342900" lvl="6" marL="3200400" rtl="0">
              <a:spcBef>
                <a:spcPts val="0"/>
              </a:spcBef>
              <a:spcAft>
                <a:spcPts val="0"/>
              </a:spcAft>
              <a:buSzPts val="1800"/>
              <a:buChar char="●"/>
              <a:defRPr/>
            </a:lvl7pPr>
            <a:lvl8pPr indent="-342900" lvl="7" marL="3657600" rtl="0">
              <a:spcBef>
                <a:spcPts val="0"/>
              </a:spcBef>
              <a:spcAft>
                <a:spcPts val="0"/>
              </a:spcAft>
              <a:buSzPts val="1800"/>
              <a:buChar char="○"/>
              <a:defRPr/>
            </a:lvl8pPr>
            <a:lvl9pPr indent="-342900" lvl="8" marL="4114800" rtl="0">
              <a:spcBef>
                <a:spcPts val="0"/>
              </a:spcBef>
              <a:spcAft>
                <a:spcPts val="0"/>
              </a:spcAft>
              <a:buSzPts val="1800"/>
              <a:buChar char="■"/>
              <a:defRPr/>
            </a:lvl9pPr>
          </a:lstStyle>
          <a:p/>
        </p:txBody>
      </p:sp>
      <p:sp>
        <p:nvSpPr>
          <p:cNvPr id="40" name="Google Shape;40;p7"/>
          <p:cNvSpPr txBox="1"/>
          <p:nvPr>
            <p:ph idx="3" type="body"/>
          </p:nvPr>
        </p:nvSpPr>
        <p:spPr>
          <a:xfrm>
            <a:off x="6789100" y="275350"/>
            <a:ext cx="2066100" cy="4650600"/>
          </a:xfrm>
          <a:prstGeom prst="rect">
            <a:avLst/>
          </a:prstGeom>
        </p:spPr>
        <p:txBody>
          <a:bodyPr anchorCtr="0" anchor="t" bIns="91425" lIns="91425" spcFirstLastPara="1" rIns="91425" wrap="square" tIns="91425">
            <a:noAutofit/>
          </a:bodyPr>
          <a:lstStyle>
            <a:lvl1pPr indent="-342900" lvl="0" marL="457200" rtl="0">
              <a:spcBef>
                <a:spcPts val="600"/>
              </a:spcBef>
              <a:spcAft>
                <a:spcPts val="0"/>
              </a:spcAft>
              <a:buSzPts val="1800"/>
              <a:buChar char="▸"/>
              <a:defRPr sz="1800"/>
            </a:lvl1pPr>
            <a:lvl2pPr indent="-342900" lvl="1" marL="914400" rtl="0">
              <a:spcBef>
                <a:spcPts val="0"/>
              </a:spcBef>
              <a:spcAft>
                <a:spcPts val="0"/>
              </a:spcAft>
              <a:buSzPts val="1800"/>
              <a:buChar char="▹"/>
              <a:defRPr sz="1800"/>
            </a:lvl2pPr>
            <a:lvl3pPr indent="-342900" lvl="2" marL="1371600" rtl="0">
              <a:spcBef>
                <a:spcPts val="0"/>
              </a:spcBef>
              <a:spcAft>
                <a:spcPts val="0"/>
              </a:spcAft>
              <a:buSzPts val="1800"/>
              <a:buChar char="■"/>
              <a:defRPr sz="1800"/>
            </a:lvl3pPr>
            <a:lvl4pPr indent="-342900" lvl="3" marL="1828800" rtl="0">
              <a:spcBef>
                <a:spcPts val="0"/>
              </a:spcBef>
              <a:spcAft>
                <a:spcPts val="0"/>
              </a:spcAft>
              <a:buSzPts val="1800"/>
              <a:buChar char="●"/>
              <a:defRPr/>
            </a:lvl4pPr>
            <a:lvl5pPr indent="-342900" lvl="4" marL="2286000" rtl="0">
              <a:spcBef>
                <a:spcPts val="0"/>
              </a:spcBef>
              <a:spcAft>
                <a:spcPts val="0"/>
              </a:spcAft>
              <a:buSzPts val="1800"/>
              <a:buChar char="○"/>
              <a:defRPr/>
            </a:lvl5pPr>
            <a:lvl6pPr indent="-342900" lvl="5" marL="2743200" rtl="0">
              <a:spcBef>
                <a:spcPts val="0"/>
              </a:spcBef>
              <a:spcAft>
                <a:spcPts val="0"/>
              </a:spcAft>
              <a:buSzPts val="1800"/>
              <a:buChar char="■"/>
              <a:defRPr/>
            </a:lvl6pPr>
            <a:lvl7pPr indent="-342900" lvl="6" marL="3200400" rtl="0">
              <a:spcBef>
                <a:spcPts val="0"/>
              </a:spcBef>
              <a:spcAft>
                <a:spcPts val="0"/>
              </a:spcAft>
              <a:buSzPts val="1800"/>
              <a:buChar char="●"/>
              <a:defRPr/>
            </a:lvl7pPr>
            <a:lvl8pPr indent="-342900" lvl="7" marL="3657600" rtl="0">
              <a:spcBef>
                <a:spcPts val="0"/>
              </a:spcBef>
              <a:spcAft>
                <a:spcPts val="0"/>
              </a:spcAft>
              <a:buSzPts val="1800"/>
              <a:buChar char="○"/>
              <a:defRPr/>
            </a:lvl8pPr>
            <a:lvl9pPr indent="-342900" lvl="8" marL="4114800" rtl="0">
              <a:spcBef>
                <a:spcPts val="0"/>
              </a:spcBef>
              <a:spcAft>
                <a:spcPts val="0"/>
              </a:spcAft>
              <a:buSzPts val="1800"/>
              <a:buChar char="■"/>
              <a:defRPr/>
            </a:lvl9pPr>
          </a:lstStyle>
          <a:p/>
        </p:txBody>
      </p:sp>
      <p:sp>
        <p:nvSpPr>
          <p:cNvPr id="41" name="Google Shape;41;p7"/>
          <p:cNvSpPr txBox="1"/>
          <p:nvPr>
            <p:ph idx="12" type="sldNum"/>
          </p:nvPr>
        </p:nvSpPr>
        <p:spPr>
          <a:xfrm>
            <a:off x="109075" y="146024"/>
            <a:ext cx="1807200" cy="12528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bg>
      <p:bgPr>
        <a:solidFill>
          <a:schemeClr val="accent1"/>
        </a:solidFill>
      </p:bgPr>
    </p:bg>
    <p:spTree>
      <p:nvGrpSpPr>
        <p:cNvPr id="42" name="Shape 42"/>
        <p:cNvGrpSpPr/>
        <p:nvPr/>
      </p:nvGrpSpPr>
      <p:grpSpPr>
        <a:xfrm>
          <a:off x="0" y="0"/>
          <a:ext cx="0" cy="0"/>
          <a:chOff x="0" y="0"/>
          <a:chExt cx="0" cy="0"/>
        </a:xfrm>
      </p:grpSpPr>
      <p:pic>
        <p:nvPicPr>
          <p:cNvPr descr="aemelia_icons.png" id="43" name="Google Shape;43;p8"/>
          <p:cNvPicPr preferRelativeResize="0"/>
          <p:nvPr/>
        </p:nvPicPr>
        <p:blipFill rotWithShape="1">
          <a:blip r:embed="rId2">
            <a:alphaModFix amt="20000"/>
          </a:blip>
          <a:srcRect b="0" l="38542" r="38544" t="0"/>
          <a:stretch/>
        </p:blipFill>
        <p:spPr>
          <a:xfrm>
            <a:off x="0" y="0"/>
            <a:ext cx="2095200" cy="5143500"/>
          </a:xfrm>
          <a:prstGeom prst="rect">
            <a:avLst/>
          </a:prstGeom>
          <a:noFill/>
          <a:ln>
            <a:noFill/>
          </a:ln>
        </p:spPr>
      </p:pic>
      <p:sp>
        <p:nvSpPr>
          <p:cNvPr id="44" name="Google Shape;44;p8"/>
          <p:cNvSpPr txBox="1"/>
          <p:nvPr>
            <p:ph type="title"/>
          </p:nvPr>
        </p:nvSpPr>
        <p:spPr>
          <a:xfrm>
            <a:off x="203875" y="1626750"/>
            <a:ext cx="1712400" cy="8574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sp>
        <p:nvSpPr>
          <p:cNvPr id="45" name="Google Shape;45;p8"/>
          <p:cNvSpPr txBox="1"/>
          <p:nvPr>
            <p:ph idx="12" type="sldNum"/>
          </p:nvPr>
        </p:nvSpPr>
        <p:spPr>
          <a:xfrm>
            <a:off x="109075" y="146024"/>
            <a:ext cx="1807200" cy="12528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46" name="Google Shape;46;p8"/>
          <p:cNvSpPr/>
          <p:nvPr/>
        </p:nvSpPr>
        <p:spPr>
          <a:xfrm flipH="1">
            <a:off x="2095200" y="0"/>
            <a:ext cx="7048800" cy="5143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7" name="Shape 47"/>
        <p:cNvGrpSpPr/>
        <p:nvPr/>
      </p:nvGrpSpPr>
      <p:grpSpPr>
        <a:xfrm>
          <a:off x="0" y="0"/>
          <a:ext cx="0" cy="0"/>
          <a:chOff x="0" y="0"/>
          <a:chExt cx="0" cy="0"/>
        </a:xfrm>
      </p:grpSpPr>
      <p:sp>
        <p:nvSpPr>
          <p:cNvPr id="48" name="Google Shape;48;p9"/>
          <p:cNvSpPr txBox="1"/>
          <p:nvPr>
            <p:ph idx="1" type="body"/>
          </p:nvPr>
        </p:nvSpPr>
        <p:spPr>
          <a:xfrm>
            <a:off x="164145" y="4406300"/>
            <a:ext cx="2346900" cy="519600"/>
          </a:xfrm>
          <a:prstGeom prst="rect">
            <a:avLst/>
          </a:prstGeom>
        </p:spPr>
        <p:txBody>
          <a:bodyPr anchorCtr="0" anchor="b" bIns="91425" lIns="91425" spcFirstLastPara="1" rIns="91425" wrap="square" tIns="91425">
            <a:noAutofit/>
          </a:bodyPr>
          <a:lstStyle>
            <a:lvl1pPr indent="-228600" lvl="0" marL="457200">
              <a:spcBef>
                <a:spcPts val="360"/>
              </a:spcBef>
              <a:spcAft>
                <a:spcPts val="0"/>
              </a:spcAft>
              <a:buSzPts val="1800"/>
              <a:buNone/>
              <a:defRPr sz="1800"/>
            </a:lvl1pPr>
          </a:lstStyle>
          <a:p/>
        </p:txBody>
      </p:sp>
      <p:sp>
        <p:nvSpPr>
          <p:cNvPr id="49" name="Google Shape;49;p9"/>
          <p:cNvSpPr txBox="1"/>
          <p:nvPr>
            <p:ph idx="12" type="sldNum"/>
          </p:nvPr>
        </p:nvSpPr>
        <p:spPr>
          <a:xfrm>
            <a:off x="109075" y="146024"/>
            <a:ext cx="1807200" cy="1252800"/>
          </a:xfrm>
          <a:prstGeom prst="rect">
            <a:avLst/>
          </a:prstGeom>
        </p:spPr>
        <p:txBody>
          <a:bodyPr anchorCtr="0" anchor="t" bIns="91425" lIns="91425" spcFirstLastPara="1" rIns="91425" wrap="square" tIns="91425">
            <a:noAutofit/>
          </a:bodyPr>
          <a:lstStyle>
            <a:lvl1pPr lvl="0">
              <a:buNone/>
              <a:defRPr>
                <a:solidFill>
                  <a:schemeClr val="accent3"/>
                </a:solidFill>
              </a:defRPr>
            </a:lvl1pPr>
            <a:lvl2pPr lvl="1">
              <a:buNone/>
              <a:defRPr>
                <a:solidFill>
                  <a:schemeClr val="accent3"/>
                </a:solidFill>
              </a:defRPr>
            </a:lvl2pPr>
            <a:lvl3pPr lvl="2">
              <a:buNone/>
              <a:defRPr>
                <a:solidFill>
                  <a:schemeClr val="accent3"/>
                </a:solidFill>
              </a:defRPr>
            </a:lvl3pPr>
            <a:lvl4pPr lvl="3">
              <a:buNone/>
              <a:defRPr>
                <a:solidFill>
                  <a:schemeClr val="accent3"/>
                </a:solidFill>
              </a:defRPr>
            </a:lvl4pPr>
            <a:lvl5pPr lvl="4">
              <a:buNone/>
              <a:defRPr>
                <a:solidFill>
                  <a:schemeClr val="accent3"/>
                </a:solidFill>
              </a:defRPr>
            </a:lvl5pPr>
            <a:lvl6pPr lvl="5">
              <a:buNone/>
              <a:defRPr>
                <a:solidFill>
                  <a:schemeClr val="accent3"/>
                </a:solidFill>
              </a:defRPr>
            </a:lvl6pPr>
            <a:lvl7pPr lvl="6">
              <a:buNone/>
              <a:defRPr>
                <a:solidFill>
                  <a:schemeClr val="accent3"/>
                </a:solidFill>
              </a:defRPr>
            </a:lvl7pPr>
            <a:lvl8pPr lvl="7">
              <a:buNone/>
              <a:defRPr>
                <a:solidFill>
                  <a:schemeClr val="accent3"/>
                </a:solidFill>
              </a:defRPr>
            </a:lvl8pPr>
            <a:lvl9pPr lvl="8">
              <a:buNone/>
              <a:defRPr>
                <a:solidFill>
                  <a:schemeClr val="accent3"/>
                </a:solidFil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image" type="blank">
  <p:cSld name="BLANK">
    <p:spTree>
      <p:nvGrpSpPr>
        <p:cNvPr id="50" name="Shape 50"/>
        <p:cNvGrpSpPr/>
        <p:nvPr/>
      </p:nvGrpSpPr>
      <p:grpSpPr>
        <a:xfrm>
          <a:off x="0" y="0"/>
          <a:ext cx="0" cy="0"/>
          <a:chOff x="0" y="0"/>
          <a:chExt cx="0" cy="0"/>
        </a:xfrm>
      </p:grpSpPr>
      <p:sp>
        <p:nvSpPr>
          <p:cNvPr id="51" name="Google Shape;51;p10"/>
          <p:cNvSpPr/>
          <p:nvPr/>
        </p:nvSpPr>
        <p:spPr>
          <a:xfrm>
            <a:off x="0" y="0"/>
            <a:ext cx="2095200" cy="51432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52" name="Google Shape;52;p10"/>
          <p:cNvSpPr txBox="1"/>
          <p:nvPr>
            <p:ph idx="12" type="sldNum"/>
          </p:nvPr>
        </p:nvSpPr>
        <p:spPr>
          <a:xfrm>
            <a:off x="109075" y="146024"/>
            <a:ext cx="1807200" cy="1252800"/>
          </a:xfrm>
          <a:prstGeom prst="rect">
            <a:avLst/>
          </a:prstGeom>
        </p:spPr>
        <p:txBody>
          <a:bodyPr anchorCtr="0" anchor="t"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idx="1" type="body"/>
          </p:nvPr>
        </p:nvSpPr>
        <p:spPr>
          <a:xfrm>
            <a:off x="2874625" y="484600"/>
            <a:ext cx="5562000" cy="4207800"/>
          </a:xfrm>
          <a:prstGeom prst="rect">
            <a:avLst/>
          </a:prstGeom>
          <a:noFill/>
          <a:ln>
            <a:noFill/>
          </a:ln>
        </p:spPr>
        <p:txBody>
          <a:bodyPr anchorCtr="0" anchor="t" bIns="91425" lIns="91425" spcFirstLastPara="1" rIns="91425" wrap="square" tIns="91425">
            <a:noAutofit/>
          </a:bodyPr>
          <a:lstStyle>
            <a:lvl1pPr indent="-419100" lvl="0" marL="457200">
              <a:spcBef>
                <a:spcPts val="600"/>
              </a:spcBef>
              <a:spcAft>
                <a:spcPts val="0"/>
              </a:spcAft>
              <a:buClr>
                <a:schemeClr val="accent3"/>
              </a:buClr>
              <a:buSzPts val="3000"/>
              <a:buFont typeface="Roboto"/>
              <a:buChar char="▸"/>
              <a:defRPr sz="3000">
                <a:solidFill>
                  <a:schemeClr val="dk1"/>
                </a:solidFill>
                <a:latin typeface="Roboto"/>
                <a:ea typeface="Roboto"/>
                <a:cs typeface="Roboto"/>
                <a:sym typeface="Roboto"/>
              </a:defRPr>
            </a:lvl1pPr>
            <a:lvl2pPr indent="-381000" lvl="1" marL="914400">
              <a:spcBef>
                <a:spcPts val="0"/>
              </a:spcBef>
              <a:spcAft>
                <a:spcPts val="0"/>
              </a:spcAft>
              <a:buClr>
                <a:schemeClr val="accent3"/>
              </a:buClr>
              <a:buSzPts val="2400"/>
              <a:buFont typeface="Roboto"/>
              <a:buChar char="▹"/>
              <a:defRPr sz="2400">
                <a:solidFill>
                  <a:schemeClr val="dk1"/>
                </a:solidFill>
                <a:latin typeface="Roboto"/>
                <a:ea typeface="Roboto"/>
                <a:cs typeface="Roboto"/>
                <a:sym typeface="Roboto"/>
              </a:defRPr>
            </a:lvl2pPr>
            <a:lvl3pPr indent="-381000" lvl="2" marL="1371600">
              <a:spcBef>
                <a:spcPts val="0"/>
              </a:spcBef>
              <a:spcAft>
                <a:spcPts val="0"/>
              </a:spcAft>
              <a:buClr>
                <a:schemeClr val="accent3"/>
              </a:buClr>
              <a:buSzPts val="2400"/>
              <a:buFont typeface="Roboto"/>
              <a:buChar char="■"/>
              <a:defRPr sz="2400">
                <a:solidFill>
                  <a:schemeClr val="dk1"/>
                </a:solidFill>
                <a:latin typeface="Roboto"/>
                <a:ea typeface="Roboto"/>
                <a:cs typeface="Roboto"/>
                <a:sym typeface="Roboto"/>
              </a:defRPr>
            </a:lvl3pPr>
            <a:lvl4pPr indent="-342900" lvl="3" marL="1828800">
              <a:spcBef>
                <a:spcPts val="0"/>
              </a:spcBef>
              <a:spcAft>
                <a:spcPts val="0"/>
              </a:spcAft>
              <a:buClr>
                <a:schemeClr val="dk1"/>
              </a:buClr>
              <a:buSzPts val="1800"/>
              <a:buFont typeface="Roboto"/>
              <a:buChar char="●"/>
              <a:defRPr sz="1800">
                <a:solidFill>
                  <a:schemeClr val="dk1"/>
                </a:solidFill>
                <a:latin typeface="Roboto"/>
                <a:ea typeface="Roboto"/>
                <a:cs typeface="Roboto"/>
                <a:sym typeface="Roboto"/>
              </a:defRPr>
            </a:lvl4pPr>
            <a:lvl5pPr indent="-342900" lvl="4" marL="2286000">
              <a:spcBef>
                <a:spcPts val="0"/>
              </a:spcBef>
              <a:spcAft>
                <a:spcPts val="0"/>
              </a:spcAft>
              <a:buClr>
                <a:schemeClr val="dk1"/>
              </a:buClr>
              <a:buSzPts val="1800"/>
              <a:buFont typeface="Roboto"/>
              <a:buChar char="○"/>
              <a:defRPr sz="1800">
                <a:solidFill>
                  <a:schemeClr val="dk1"/>
                </a:solidFill>
                <a:latin typeface="Roboto"/>
                <a:ea typeface="Roboto"/>
                <a:cs typeface="Roboto"/>
                <a:sym typeface="Roboto"/>
              </a:defRPr>
            </a:lvl5pPr>
            <a:lvl6pPr indent="-342900" lvl="5" marL="2743200">
              <a:spcBef>
                <a:spcPts val="0"/>
              </a:spcBef>
              <a:spcAft>
                <a:spcPts val="0"/>
              </a:spcAft>
              <a:buClr>
                <a:schemeClr val="dk1"/>
              </a:buClr>
              <a:buSzPts val="1800"/>
              <a:buFont typeface="Roboto"/>
              <a:buChar char="■"/>
              <a:defRPr sz="1800">
                <a:solidFill>
                  <a:schemeClr val="dk1"/>
                </a:solidFill>
                <a:latin typeface="Roboto"/>
                <a:ea typeface="Roboto"/>
                <a:cs typeface="Roboto"/>
                <a:sym typeface="Roboto"/>
              </a:defRPr>
            </a:lvl6pPr>
            <a:lvl7pPr indent="-342900" lvl="6" marL="3200400">
              <a:spcBef>
                <a:spcPts val="0"/>
              </a:spcBef>
              <a:spcAft>
                <a:spcPts val="0"/>
              </a:spcAft>
              <a:buClr>
                <a:schemeClr val="dk1"/>
              </a:buClr>
              <a:buSzPts val="1800"/>
              <a:buFont typeface="Roboto"/>
              <a:buChar char="●"/>
              <a:defRPr sz="1800">
                <a:solidFill>
                  <a:schemeClr val="dk1"/>
                </a:solidFill>
                <a:latin typeface="Roboto"/>
                <a:ea typeface="Roboto"/>
                <a:cs typeface="Roboto"/>
                <a:sym typeface="Roboto"/>
              </a:defRPr>
            </a:lvl7pPr>
            <a:lvl8pPr indent="-342900" lvl="7" marL="3657600">
              <a:spcBef>
                <a:spcPts val="0"/>
              </a:spcBef>
              <a:spcAft>
                <a:spcPts val="0"/>
              </a:spcAft>
              <a:buClr>
                <a:schemeClr val="dk1"/>
              </a:buClr>
              <a:buSzPts val="1800"/>
              <a:buFont typeface="Roboto"/>
              <a:buChar char="○"/>
              <a:defRPr sz="1800">
                <a:solidFill>
                  <a:schemeClr val="dk1"/>
                </a:solidFill>
                <a:latin typeface="Roboto"/>
                <a:ea typeface="Roboto"/>
                <a:cs typeface="Roboto"/>
                <a:sym typeface="Roboto"/>
              </a:defRPr>
            </a:lvl8pPr>
            <a:lvl9pPr indent="-342900" lvl="8" marL="4114800">
              <a:spcBef>
                <a:spcPts val="0"/>
              </a:spcBef>
              <a:spcAft>
                <a:spcPts val="0"/>
              </a:spcAft>
              <a:buClr>
                <a:schemeClr val="dk1"/>
              </a:buClr>
              <a:buSzPts val="1800"/>
              <a:buFont typeface="Roboto"/>
              <a:buChar char="■"/>
              <a:defRPr sz="1800">
                <a:solidFill>
                  <a:schemeClr val="dk1"/>
                </a:solidFill>
                <a:latin typeface="Roboto"/>
                <a:ea typeface="Roboto"/>
                <a:cs typeface="Roboto"/>
                <a:sym typeface="Roboto"/>
              </a:defRPr>
            </a:lvl9pPr>
          </a:lstStyle>
          <a:p/>
        </p:txBody>
      </p:sp>
      <p:sp>
        <p:nvSpPr>
          <p:cNvPr id="7" name="Google Shape;7;p1"/>
          <p:cNvSpPr txBox="1"/>
          <p:nvPr>
            <p:ph idx="12" type="sldNum"/>
          </p:nvPr>
        </p:nvSpPr>
        <p:spPr>
          <a:xfrm>
            <a:off x="109075" y="146024"/>
            <a:ext cx="1807200" cy="1252800"/>
          </a:xfrm>
          <a:prstGeom prst="rect">
            <a:avLst/>
          </a:prstGeom>
          <a:noFill/>
          <a:ln>
            <a:noFill/>
          </a:ln>
        </p:spPr>
        <p:txBody>
          <a:bodyPr anchorCtr="0" anchor="t" bIns="91425" lIns="91425" spcFirstLastPara="1" rIns="91425" wrap="square" tIns="91425">
            <a:noAutofit/>
          </a:bodyPr>
          <a:lstStyle>
            <a:lvl1pPr lvl="0">
              <a:buNone/>
              <a:defRPr b="1" sz="9600">
                <a:solidFill>
                  <a:schemeClr val="accent2"/>
                </a:solidFill>
                <a:latin typeface="Montserrat"/>
                <a:ea typeface="Montserrat"/>
                <a:cs typeface="Montserrat"/>
                <a:sym typeface="Montserrat"/>
              </a:defRPr>
            </a:lvl1pPr>
            <a:lvl2pPr lvl="1">
              <a:buNone/>
              <a:defRPr b="1" sz="9600">
                <a:solidFill>
                  <a:schemeClr val="accent2"/>
                </a:solidFill>
                <a:latin typeface="Montserrat"/>
                <a:ea typeface="Montserrat"/>
                <a:cs typeface="Montserrat"/>
                <a:sym typeface="Montserrat"/>
              </a:defRPr>
            </a:lvl2pPr>
            <a:lvl3pPr lvl="2">
              <a:buNone/>
              <a:defRPr b="1" sz="9600">
                <a:solidFill>
                  <a:schemeClr val="accent2"/>
                </a:solidFill>
                <a:latin typeface="Montserrat"/>
                <a:ea typeface="Montserrat"/>
                <a:cs typeface="Montserrat"/>
                <a:sym typeface="Montserrat"/>
              </a:defRPr>
            </a:lvl3pPr>
            <a:lvl4pPr lvl="3">
              <a:buNone/>
              <a:defRPr b="1" sz="9600">
                <a:solidFill>
                  <a:schemeClr val="accent2"/>
                </a:solidFill>
                <a:latin typeface="Montserrat"/>
                <a:ea typeface="Montserrat"/>
                <a:cs typeface="Montserrat"/>
                <a:sym typeface="Montserrat"/>
              </a:defRPr>
            </a:lvl4pPr>
            <a:lvl5pPr lvl="4">
              <a:buNone/>
              <a:defRPr b="1" sz="9600">
                <a:solidFill>
                  <a:schemeClr val="accent2"/>
                </a:solidFill>
                <a:latin typeface="Montserrat"/>
                <a:ea typeface="Montserrat"/>
                <a:cs typeface="Montserrat"/>
                <a:sym typeface="Montserrat"/>
              </a:defRPr>
            </a:lvl5pPr>
            <a:lvl6pPr lvl="5">
              <a:buNone/>
              <a:defRPr b="1" sz="9600">
                <a:solidFill>
                  <a:schemeClr val="accent2"/>
                </a:solidFill>
                <a:latin typeface="Montserrat"/>
                <a:ea typeface="Montserrat"/>
                <a:cs typeface="Montserrat"/>
                <a:sym typeface="Montserrat"/>
              </a:defRPr>
            </a:lvl6pPr>
            <a:lvl7pPr lvl="6">
              <a:buNone/>
              <a:defRPr b="1" sz="9600">
                <a:solidFill>
                  <a:schemeClr val="accent2"/>
                </a:solidFill>
                <a:latin typeface="Montserrat"/>
                <a:ea typeface="Montserrat"/>
                <a:cs typeface="Montserrat"/>
                <a:sym typeface="Montserrat"/>
              </a:defRPr>
            </a:lvl7pPr>
            <a:lvl8pPr lvl="7">
              <a:buNone/>
              <a:defRPr b="1" sz="9600">
                <a:solidFill>
                  <a:schemeClr val="accent2"/>
                </a:solidFill>
                <a:latin typeface="Montserrat"/>
                <a:ea typeface="Montserrat"/>
                <a:cs typeface="Montserrat"/>
                <a:sym typeface="Montserrat"/>
              </a:defRPr>
            </a:lvl8pPr>
            <a:lvl9pPr lvl="8">
              <a:buNone/>
              <a:defRPr b="1" sz="9600">
                <a:solidFill>
                  <a:schemeClr val="accent2"/>
                </a:solidFill>
                <a:latin typeface="Montserrat"/>
                <a:ea typeface="Montserrat"/>
                <a:cs typeface="Montserrat"/>
                <a:sym typeface="Montserrat"/>
              </a:defRPr>
            </a:lvl9pPr>
          </a:lstStyle>
          <a:p>
            <a:pPr indent="0" lvl="0" marL="0" rtl="0" algn="l">
              <a:spcBef>
                <a:spcPts val="0"/>
              </a:spcBef>
              <a:spcAft>
                <a:spcPts val="0"/>
              </a:spcAft>
              <a:buNone/>
            </a:pPr>
            <a:fld id="{00000000-1234-1234-1234-123412341234}" type="slidenum">
              <a:rPr lang="en"/>
              <a:t>‹#›</a:t>
            </a:fld>
            <a:endParaRPr/>
          </a:p>
        </p:txBody>
      </p:sp>
      <p:sp>
        <p:nvSpPr>
          <p:cNvPr id="8" name="Google Shape;8;p1"/>
          <p:cNvSpPr txBox="1"/>
          <p:nvPr>
            <p:ph type="title"/>
          </p:nvPr>
        </p:nvSpPr>
        <p:spPr>
          <a:xfrm>
            <a:off x="203875" y="1626750"/>
            <a:ext cx="1712400" cy="8574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1800"/>
              <a:buFont typeface="Montserrat"/>
              <a:buNone/>
              <a:defRPr b="1" sz="1800">
                <a:solidFill>
                  <a:schemeClr val="lt1"/>
                </a:solidFill>
                <a:latin typeface="Montserrat"/>
                <a:ea typeface="Montserrat"/>
                <a:cs typeface="Montserrat"/>
                <a:sym typeface="Montserrat"/>
              </a:defRPr>
            </a:lvl1pPr>
            <a:lvl2pPr lvl="1">
              <a:spcBef>
                <a:spcPts val="0"/>
              </a:spcBef>
              <a:spcAft>
                <a:spcPts val="0"/>
              </a:spcAft>
              <a:buClr>
                <a:schemeClr val="lt1"/>
              </a:buClr>
              <a:buSzPts val="1800"/>
              <a:buFont typeface="Montserrat"/>
              <a:buNone/>
              <a:defRPr b="1" sz="1800">
                <a:solidFill>
                  <a:schemeClr val="lt1"/>
                </a:solidFill>
                <a:latin typeface="Montserrat"/>
                <a:ea typeface="Montserrat"/>
                <a:cs typeface="Montserrat"/>
                <a:sym typeface="Montserrat"/>
              </a:defRPr>
            </a:lvl2pPr>
            <a:lvl3pPr lvl="2">
              <a:spcBef>
                <a:spcPts val="0"/>
              </a:spcBef>
              <a:spcAft>
                <a:spcPts val="0"/>
              </a:spcAft>
              <a:buClr>
                <a:schemeClr val="lt1"/>
              </a:buClr>
              <a:buSzPts val="1800"/>
              <a:buFont typeface="Montserrat"/>
              <a:buNone/>
              <a:defRPr b="1" sz="1800">
                <a:solidFill>
                  <a:schemeClr val="lt1"/>
                </a:solidFill>
                <a:latin typeface="Montserrat"/>
                <a:ea typeface="Montserrat"/>
                <a:cs typeface="Montserrat"/>
                <a:sym typeface="Montserrat"/>
              </a:defRPr>
            </a:lvl3pPr>
            <a:lvl4pPr lvl="3">
              <a:spcBef>
                <a:spcPts val="0"/>
              </a:spcBef>
              <a:spcAft>
                <a:spcPts val="0"/>
              </a:spcAft>
              <a:buClr>
                <a:schemeClr val="lt1"/>
              </a:buClr>
              <a:buSzPts val="1800"/>
              <a:buFont typeface="Montserrat"/>
              <a:buNone/>
              <a:defRPr b="1" sz="1800">
                <a:solidFill>
                  <a:schemeClr val="lt1"/>
                </a:solidFill>
                <a:latin typeface="Montserrat"/>
                <a:ea typeface="Montserrat"/>
                <a:cs typeface="Montserrat"/>
                <a:sym typeface="Montserrat"/>
              </a:defRPr>
            </a:lvl4pPr>
            <a:lvl5pPr lvl="4">
              <a:spcBef>
                <a:spcPts val="0"/>
              </a:spcBef>
              <a:spcAft>
                <a:spcPts val="0"/>
              </a:spcAft>
              <a:buClr>
                <a:schemeClr val="lt1"/>
              </a:buClr>
              <a:buSzPts val="1800"/>
              <a:buFont typeface="Montserrat"/>
              <a:buNone/>
              <a:defRPr b="1" sz="1800">
                <a:solidFill>
                  <a:schemeClr val="lt1"/>
                </a:solidFill>
                <a:latin typeface="Montserrat"/>
                <a:ea typeface="Montserrat"/>
                <a:cs typeface="Montserrat"/>
                <a:sym typeface="Montserrat"/>
              </a:defRPr>
            </a:lvl5pPr>
            <a:lvl6pPr lvl="5">
              <a:spcBef>
                <a:spcPts val="0"/>
              </a:spcBef>
              <a:spcAft>
                <a:spcPts val="0"/>
              </a:spcAft>
              <a:buClr>
                <a:schemeClr val="lt1"/>
              </a:buClr>
              <a:buSzPts val="1800"/>
              <a:buFont typeface="Montserrat"/>
              <a:buNone/>
              <a:defRPr b="1" sz="1800">
                <a:solidFill>
                  <a:schemeClr val="lt1"/>
                </a:solidFill>
                <a:latin typeface="Montserrat"/>
                <a:ea typeface="Montserrat"/>
                <a:cs typeface="Montserrat"/>
                <a:sym typeface="Montserrat"/>
              </a:defRPr>
            </a:lvl6pPr>
            <a:lvl7pPr lvl="6">
              <a:spcBef>
                <a:spcPts val="0"/>
              </a:spcBef>
              <a:spcAft>
                <a:spcPts val="0"/>
              </a:spcAft>
              <a:buClr>
                <a:schemeClr val="lt1"/>
              </a:buClr>
              <a:buSzPts val="1800"/>
              <a:buFont typeface="Montserrat"/>
              <a:buNone/>
              <a:defRPr b="1" sz="1800">
                <a:solidFill>
                  <a:schemeClr val="lt1"/>
                </a:solidFill>
                <a:latin typeface="Montserrat"/>
                <a:ea typeface="Montserrat"/>
                <a:cs typeface="Montserrat"/>
                <a:sym typeface="Montserrat"/>
              </a:defRPr>
            </a:lvl7pPr>
            <a:lvl8pPr lvl="7">
              <a:spcBef>
                <a:spcPts val="0"/>
              </a:spcBef>
              <a:spcAft>
                <a:spcPts val="0"/>
              </a:spcAft>
              <a:buClr>
                <a:schemeClr val="lt1"/>
              </a:buClr>
              <a:buSzPts val="1800"/>
              <a:buFont typeface="Montserrat"/>
              <a:buNone/>
              <a:defRPr b="1" sz="1800">
                <a:solidFill>
                  <a:schemeClr val="lt1"/>
                </a:solidFill>
                <a:latin typeface="Montserrat"/>
                <a:ea typeface="Montserrat"/>
                <a:cs typeface="Montserrat"/>
                <a:sym typeface="Montserrat"/>
              </a:defRPr>
            </a:lvl8pPr>
            <a:lvl9pPr lvl="8">
              <a:spcBef>
                <a:spcPts val="0"/>
              </a:spcBef>
              <a:spcAft>
                <a:spcPts val="0"/>
              </a:spcAft>
              <a:buClr>
                <a:schemeClr val="lt1"/>
              </a:buClr>
              <a:buSzPts val="1800"/>
              <a:buFont typeface="Montserrat"/>
              <a:buNone/>
              <a:defRPr b="1" sz="1800">
                <a:solidFill>
                  <a:schemeClr val="lt1"/>
                </a:solidFill>
                <a:latin typeface="Montserrat"/>
                <a:ea typeface="Montserrat"/>
                <a:cs typeface="Montserrat"/>
                <a:sym typeface="Montserra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26.gi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24.gi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20.gi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1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6.xml"/><Relationship Id="rId3" Type="http://schemas.openxmlformats.org/officeDocument/2006/relationships/image" Target="../media/image19.gif"/><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7.xml"/><Relationship Id="rId3" Type="http://schemas.openxmlformats.org/officeDocument/2006/relationships/image" Target="../media/image27.png"/><Relationship Id="rId4" Type="http://schemas.openxmlformats.org/officeDocument/2006/relationships/image" Target="../media/image22.png"/><Relationship Id="rId5" Type="http://schemas.openxmlformats.org/officeDocument/2006/relationships/image" Target="../media/image23.png"/><Relationship Id="rId6" Type="http://schemas.openxmlformats.org/officeDocument/2006/relationships/image" Target="../media/image2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8.xml"/><Relationship Id="rId3" Type="http://schemas.openxmlformats.org/officeDocument/2006/relationships/image" Target="../media/image29.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4.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image" Target="../media/image6.gif"/><Relationship Id="rId4" Type="http://schemas.openxmlformats.org/officeDocument/2006/relationships/image" Target="../media/image7.gif"/><Relationship Id="rId5" Type="http://schemas.openxmlformats.org/officeDocument/2006/relationships/image" Target="../media/image9.gi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28.gif"/><Relationship Id="rId4" Type="http://schemas.openxmlformats.org/officeDocument/2006/relationships/image" Target="../media/image16.gif"/><Relationship Id="rId5" Type="http://schemas.openxmlformats.org/officeDocument/2006/relationships/image" Target="../media/image30.gif"/><Relationship Id="rId6" Type="http://schemas.openxmlformats.org/officeDocument/2006/relationships/image" Target="../media/image8.gi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7.gi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 name="Shape 60"/>
        <p:cNvGrpSpPr/>
        <p:nvPr/>
      </p:nvGrpSpPr>
      <p:grpSpPr>
        <a:xfrm>
          <a:off x="0" y="0"/>
          <a:ext cx="0" cy="0"/>
          <a:chOff x="0" y="0"/>
          <a:chExt cx="0" cy="0"/>
        </a:xfrm>
      </p:grpSpPr>
      <p:sp>
        <p:nvSpPr>
          <p:cNvPr id="61" name="Google Shape;61;p13"/>
          <p:cNvSpPr txBox="1"/>
          <p:nvPr>
            <p:ph type="ctrTitle"/>
          </p:nvPr>
        </p:nvSpPr>
        <p:spPr>
          <a:xfrm>
            <a:off x="1147625" y="1130675"/>
            <a:ext cx="7498800" cy="27663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sz="3000">
                <a:solidFill>
                  <a:schemeClr val="dk1"/>
                </a:solidFill>
              </a:rPr>
              <a:t>Lab 5 Presentation:</a:t>
            </a:r>
            <a:endParaRPr sz="3000">
              <a:solidFill>
                <a:schemeClr val="dk1"/>
              </a:solidFill>
            </a:endParaRPr>
          </a:p>
          <a:p>
            <a:pPr indent="0" lvl="0" marL="0" rtl="0" algn="r">
              <a:spcBef>
                <a:spcPts val="0"/>
              </a:spcBef>
              <a:spcAft>
                <a:spcPts val="0"/>
              </a:spcAft>
              <a:buNone/>
            </a:pPr>
            <a:r>
              <a:rPr lang="en"/>
              <a:t>CLASS APPLICATION</a:t>
            </a:r>
            <a:endParaRPr/>
          </a:p>
        </p:txBody>
      </p:sp>
      <p:sp>
        <p:nvSpPr>
          <p:cNvPr id="62" name="Google Shape;62;p13"/>
          <p:cNvSpPr txBox="1"/>
          <p:nvPr/>
        </p:nvSpPr>
        <p:spPr>
          <a:xfrm>
            <a:off x="5537825" y="3716925"/>
            <a:ext cx="3108600" cy="11517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2000">
                <a:latin typeface="Calibri"/>
                <a:ea typeface="Calibri"/>
                <a:cs typeface="Calibri"/>
                <a:sym typeface="Calibri"/>
              </a:rPr>
              <a:t>Cristina Chung </a:t>
            </a:r>
            <a:r>
              <a:rPr b="1" lang="en" sz="2000">
                <a:solidFill>
                  <a:schemeClr val="lt1"/>
                </a:solidFill>
                <a:latin typeface="Calibri"/>
                <a:ea typeface="Calibri"/>
                <a:cs typeface="Calibri"/>
                <a:sym typeface="Calibri"/>
              </a:rPr>
              <a:t>100711128 </a:t>
            </a:r>
            <a:r>
              <a:rPr b="1" lang="en" sz="2000">
                <a:latin typeface="Calibri"/>
                <a:ea typeface="Calibri"/>
                <a:cs typeface="Calibri"/>
                <a:sym typeface="Calibri"/>
              </a:rPr>
              <a:t> </a:t>
            </a:r>
            <a:endParaRPr b="1" sz="2000">
              <a:latin typeface="Calibri"/>
              <a:ea typeface="Calibri"/>
              <a:cs typeface="Calibri"/>
              <a:sym typeface="Calibri"/>
            </a:endParaRPr>
          </a:p>
          <a:p>
            <a:pPr indent="0" lvl="0" marL="0" rtl="0" algn="r">
              <a:spcBef>
                <a:spcPts val="0"/>
              </a:spcBef>
              <a:spcAft>
                <a:spcPts val="0"/>
              </a:spcAft>
              <a:buNone/>
            </a:pPr>
            <a:r>
              <a:rPr b="1" lang="en" sz="2000">
                <a:latin typeface="Calibri"/>
                <a:ea typeface="Calibri"/>
                <a:cs typeface="Calibri"/>
                <a:sym typeface="Calibri"/>
              </a:rPr>
              <a:t>Vidit Vyas </a:t>
            </a:r>
            <a:r>
              <a:rPr b="1" lang="en" sz="2000">
                <a:solidFill>
                  <a:schemeClr val="lt1"/>
                </a:solidFill>
                <a:latin typeface="Calibri"/>
                <a:ea typeface="Calibri"/>
                <a:cs typeface="Calibri"/>
                <a:sym typeface="Calibri"/>
              </a:rPr>
              <a:t>100586296 </a:t>
            </a:r>
            <a:endParaRPr b="1" sz="2000">
              <a:solidFill>
                <a:schemeClr val="lt1"/>
              </a:solidFill>
              <a:latin typeface="Calibri"/>
              <a:ea typeface="Calibri"/>
              <a:cs typeface="Calibri"/>
              <a:sym typeface="Calibri"/>
            </a:endParaRPr>
          </a:p>
          <a:p>
            <a:pPr indent="0" lvl="0" marL="0" rtl="0" algn="r">
              <a:spcBef>
                <a:spcPts val="0"/>
              </a:spcBef>
              <a:spcAft>
                <a:spcPts val="0"/>
              </a:spcAft>
              <a:buNone/>
            </a:pPr>
            <a:r>
              <a:rPr b="1" lang="en" sz="2000">
                <a:latin typeface="Calibri"/>
                <a:ea typeface="Calibri"/>
                <a:cs typeface="Calibri"/>
                <a:sym typeface="Calibri"/>
              </a:rPr>
              <a:t>Jane Coralde </a:t>
            </a:r>
            <a:r>
              <a:rPr b="1" lang="en" sz="2000">
                <a:solidFill>
                  <a:srgbClr val="FFFFFF"/>
                </a:solidFill>
                <a:latin typeface="Calibri"/>
                <a:ea typeface="Calibri"/>
                <a:cs typeface="Calibri"/>
                <a:sym typeface="Calibri"/>
              </a:rPr>
              <a:t>100660214</a:t>
            </a:r>
            <a:endParaRPr b="1" sz="2000">
              <a:solidFill>
                <a:srgbClr val="FFFFFF"/>
              </a:solidFill>
              <a:latin typeface="Calibri"/>
              <a:ea typeface="Calibri"/>
              <a:cs typeface="Calibri"/>
              <a:sym typeface="Calibri"/>
            </a:endParaRPr>
          </a:p>
          <a:p>
            <a:pPr indent="0" lvl="0" marL="0" rtl="0" algn="r">
              <a:spcBef>
                <a:spcPts val="0"/>
              </a:spcBef>
              <a:spcAft>
                <a:spcPts val="0"/>
              </a:spcAft>
              <a:buNone/>
            </a:pPr>
            <a:r>
              <a:t/>
            </a:r>
            <a:endParaRPr b="1" sz="2400">
              <a:solidFill>
                <a:srgbClr val="A1EFFF"/>
              </a:solidFill>
              <a:latin typeface="Montserrat"/>
              <a:ea typeface="Montserrat"/>
              <a:cs typeface="Montserrat"/>
              <a:sym typeface="Montserrat"/>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5" name="Shape 175"/>
        <p:cNvGrpSpPr/>
        <p:nvPr/>
      </p:nvGrpSpPr>
      <p:grpSpPr>
        <a:xfrm>
          <a:off x="0" y="0"/>
          <a:ext cx="0" cy="0"/>
          <a:chOff x="0" y="0"/>
          <a:chExt cx="0" cy="0"/>
        </a:xfrm>
      </p:grpSpPr>
      <p:sp>
        <p:nvSpPr>
          <p:cNvPr id="176" name="Google Shape;176;p22"/>
          <p:cNvSpPr txBox="1"/>
          <p:nvPr>
            <p:ph type="title"/>
          </p:nvPr>
        </p:nvSpPr>
        <p:spPr>
          <a:xfrm>
            <a:off x="203875" y="1626750"/>
            <a:ext cx="1712400" cy="1190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INFRA-</a:t>
            </a:r>
            <a:endParaRPr/>
          </a:p>
          <a:p>
            <a:pPr indent="0" lvl="0" marL="0" rtl="0" algn="l">
              <a:spcBef>
                <a:spcPts val="0"/>
              </a:spcBef>
              <a:spcAft>
                <a:spcPts val="0"/>
              </a:spcAft>
              <a:buNone/>
            </a:pPr>
            <a:r>
              <a:rPr lang="en"/>
              <a:t>STRUCTURE</a:t>
            </a:r>
            <a:endParaRPr/>
          </a:p>
        </p:txBody>
      </p:sp>
      <p:sp>
        <p:nvSpPr>
          <p:cNvPr id="177" name="Google Shape;177;p22"/>
          <p:cNvSpPr txBox="1"/>
          <p:nvPr>
            <p:ph idx="12" type="sldNum"/>
          </p:nvPr>
        </p:nvSpPr>
        <p:spPr>
          <a:xfrm>
            <a:off x="109075" y="146024"/>
            <a:ext cx="1807200" cy="1252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pic>
        <p:nvPicPr>
          <p:cNvPr id="178" name="Google Shape;178;p22"/>
          <p:cNvPicPr preferRelativeResize="0"/>
          <p:nvPr/>
        </p:nvPicPr>
        <p:blipFill>
          <a:blip r:embed="rId3">
            <a:alphaModFix/>
          </a:blip>
          <a:stretch>
            <a:fillRect/>
          </a:stretch>
        </p:blipFill>
        <p:spPr>
          <a:xfrm>
            <a:off x="3235900" y="97925"/>
            <a:ext cx="4960237" cy="48387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2" name="Shape 182"/>
        <p:cNvGrpSpPr/>
        <p:nvPr/>
      </p:nvGrpSpPr>
      <p:grpSpPr>
        <a:xfrm>
          <a:off x="0" y="0"/>
          <a:ext cx="0" cy="0"/>
          <a:chOff x="0" y="0"/>
          <a:chExt cx="0" cy="0"/>
        </a:xfrm>
      </p:grpSpPr>
      <p:sp>
        <p:nvSpPr>
          <p:cNvPr id="183" name="Google Shape;183;p23"/>
          <p:cNvSpPr txBox="1"/>
          <p:nvPr>
            <p:ph idx="12" type="sldNum"/>
          </p:nvPr>
        </p:nvSpPr>
        <p:spPr>
          <a:xfrm>
            <a:off x="109075" y="146024"/>
            <a:ext cx="1807200" cy="1252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184" name="Google Shape;184;p23"/>
          <p:cNvSpPr txBox="1"/>
          <p:nvPr>
            <p:ph idx="4294967295" type="body"/>
          </p:nvPr>
        </p:nvSpPr>
        <p:spPr>
          <a:xfrm>
            <a:off x="1366200" y="608625"/>
            <a:ext cx="6549300" cy="12528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sz="4800"/>
              <a:t>BACKEND:</a:t>
            </a:r>
            <a:r>
              <a:rPr b="1" lang="en">
                <a:solidFill>
                  <a:schemeClr val="lt1"/>
                </a:solidFill>
              </a:rPr>
              <a:t>GOOGLE FIREBASE</a:t>
            </a:r>
            <a:endParaRPr b="1" i="0">
              <a:solidFill>
                <a:schemeClr val="lt1"/>
              </a:solidFill>
            </a:endParaRPr>
          </a:p>
        </p:txBody>
      </p:sp>
      <p:sp>
        <p:nvSpPr>
          <p:cNvPr id="185" name="Google Shape;185;p23"/>
          <p:cNvSpPr/>
          <p:nvPr/>
        </p:nvSpPr>
        <p:spPr>
          <a:xfrm>
            <a:off x="5509127" y="2315624"/>
            <a:ext cx="3083472" cy="2483150"/>
          </a:xfrm>
          <a:custGeom>
            <a:rect b="b" l="l" r="r" t="t"/>
            <a:pathLst>
              <a:path extrusionOk="0" h="111665" w="143434">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rgbClr val="0B5394"/>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86" name="Google Shape;186;p23"/>
          <p:cNvPicPr preferRelativeResize="0"/>
          <p:nvPr/>
        </p:nvPicPr>
        <p:blipFill rotWithShape="1">
          <a:blip r:embed="rId3">
            <a:alphaModFix/>
          </a:blip>
          <a:srcRect b="0" l="5368" r="10879" t="0"/>
          <a:stretch/>
        </p:blipFill>
        <p:spPr>
          <a:xfrm>
            <a:off x="5618395" y="2447430"/>
            <a:ext cx="2865002" cy="1876870"/>
          </a:xfrm>
          <a:prstGeom prst="rect">
            <a:avLst/>
          </a:prstGeom>
          <a:noFill/>
          <a:ln>
            <a:noFill/>
          </a:ln>
        </p:spPr>
      </p:pic>
      <p:sp>
        <p:nvSpPr>
          <p:cNvPr id="187" name="Google Shape;187;p23"/>
          <p:cNvSpPr txBox="1"/>
          <p:nvPr/>
        </p:nvSpPr>
        <p:spPr>
          <a:xfrm>
            <a:off x="1238850" y="1589075"/>
            <a:ext cx="3890700" cy="2271900"/>
          </a:xfrm>
          <a:prstGeom prst="rect">
            <a:avLst/>
          </a:prstGeom>
          <a:noFill/>
          <a:ln>
            <a:noFill/>
          </a:ln>
        </p:spPr>
        <p:txBody>
          <a:bodyPr anchorCtr="0" anchor="t" bIns="91425" lIns="91425" spcFirstLastPara="1" rIns="91425" wrap="square" tIns="91425">
            <a:noAutofit/>
          </a:bodyPr>
          <a:lstStyle/>
          <a:p>
            <a:pPr indent="0" lvl="0" marL="0" rtl="0" algn="r">
              <a:spcBef>
                <a:spcPts val="600"/>
              </a:spcBef>
              <a:spcAft>
                <a:spcPts val="0"/>
              </a:spcAft>
              <a:buNone/>
            </a:pPr>
            <a:r>
              <a:rPr b="1" lang="en" sz="2600">
                <a:solidFill>
                  <a:srgbClr val="FFE599"/>
                </a:solidFill>
                <a:highlight>
                  <a:schemeClr val="accent2"/>
                </a:highlight>
                <a:latin typeface="Roboto"/>
                <a:ea typeface="Roboto"/>
                <a:cs typeface="Roboto"/>
                <a:sym typeface="Roboto"/>
              </a:rPr>
              <a:t>Google Firebase</a:t>
            </a:r>
            <a:r>
              <a:rPr b="1" lang="en" sz="2600">
                <a:solidFill>
                  <a:schemeClr val="lt1"/>
                </a:solidFill>
                <a:latin typeface="Roboto"/>
                <a:ea typeface="Roboto"/>
                <a:cs typeface="Roboto"/>
                <a:sym typeface="Roboto"/>
              </a:rPr>
              <a:t> has a</a:t>
            </a:r>
            <a:r>
              <a:rPr b="1" lang="en" sz="2600">
                <a:solidFill>
                  <a:schemeClr val="lt1"/>
                </a:solidFill>
                <a:latin typeface="Roboto"/>
                <a:ea typeface="Roboto"/>
                <a:cs typeface="Roboto"/>
                <a:sym typeface="Roboto"/>
              </a:rPr>
              <a:t>mazing built-in features like authentication, file storage, etc. that will improve the quality of the application. </a:t>
            </a:r>
            <a:endParaRPr sz="2600">
              <a:solidFill>
                <a:schemeClr val="lt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1" name="Shape 191"/>
        <p:cNvGrpSpPr/>
        <p:nvPr/>
      </p:nvGrpSpPr>
      <p:grpSpPr>
        <a:xfrm>
          <a:off x="0" y="0"/>
          <a:ext cx="0" cy="0"/>
          <a:chOff x="0" y="0"/>
          <a:chExt cx="0" cy="0"/>
        </a:xfrm>
      </p:grpSpPr>
      <p:sp>
        <p:nvSpPr>
          <p:cNvPr id="192" name="Google Shape;192;p24"/>
          <p:cNvSpPr txBox="1"/>
          <p:nvPr>
            <p:ph idx="12" type="sldNum"/>
          </p:nvPr>
        </p:nvSpPr>
        <p:spPr>
          <a:xfrm>
            <a:off x="109075" y="146024"/>
            <a:ext cx="1807200" cy="1252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193" name="Google Shape;193;p24"/>
          <p:cNvSpPr txBox="1"/>
          <p:nvPr>
            <p:ph idx="4294967295" type="body"/>
          </p:nvPr>
        </p:nvSpPr>
        <p:spPr>
          <a:xfrm>
            <a:off x="1366200" y="608625"/>
            <a:ext cx="7498200" cy="12528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sz="4800"/>
              <a:t>FRONTEND:</a:t>
            </a:r>
            <a:r>
              <a:rPr b="1" lang="en">
                <a:solidFill>
                  <a:schemeClr val="lt1"/>
                </a:solidFill>
              </a:rPr>
              <a:t>FLUTTER SOFTWARE</a:t>
            </a:r>
            <a:endParaRPr b="1" i="0">
              <a:solidFill>
                <a:schemeClr val="lt1"/>
              </a:solidFill>
            </a:endParaRPr>
          </a:p>
        </p:txBody>
      </p:sp>
      <p:sp>
        <p:nvSpPr>
          <p:cNvPr id="194" name="Google Shape;194;p24"/>
          <p:cNvSpPr txBox="1"/>
          <p:nvPr/>
        </p:nvSpPr>
        <p:spPr>
          <a:xfrm>
            <a:off x="4057325" y="1750950"/>
            <a:ext cx="3890700" cy="2271900"/>
          </a:xfrm>
          <a:prstGeom prst="rect">
            <a:avLst/>
          </a:prstGeom>
          <a:noFill/>
          <a:ln>
            <a:noFill/>
          </a:ln>
        </p:spPr>
        <p:txBody>
          <a:bodyPr anchorCtr="0" anchor="t" bIns="91425" lIns="91425" spcFirstLastPara="1" rIns="91425" wrap="square" tIns="91425">
            <a:noAutofit/>
          </a:bodyPr>
          <a:lstStyle/>
          <a:p>
            <a:pPr indent="0" lvl="0" marL="0" rtl="0" algn="l">
              <a:spcBef>
                <a:spcPts val="600"/>
              </a:spcBef>
              <a:spcAft>
                <a:spcPts val="0"/>
              </a:spcAft>
              <a:buNone/>
            </a:pPr>
            <a:r>
              <a:rPr b="1" lang="en" sz="2600">
                <a:solidFill>
                  <a:srgbClr val="FFE599"/>
                </a:solidFill>
                <a:highlight>
                  <a:schemeClr val="accent2"/>
                </a:highlight>
                <a:latin typeface="Roboto"/>
                <a:ea typeface="Roboto"/>
                <a:cs typeface="Roboto"/>
                <a:sym typeface="Roboto"/>
              </a:rPr>
              <a:t>Flutter</a:t>
            </a:r>
            <a:r>
              <a:rPr b="1" lang="en" sz="2600">
                <a:solidFill>
                  <a:schemeClr val="lt1"/>
                </a:solidFill>
                <a:latin typeface="Roboto"/>
                <a:ea typeface="Roboto"/>
                <a:cs typeface="Roboto"/>
                <a:sym typeface="Roboto"/>
              </a:rPr>
              <a:t> uses a specific programming language called Dart. Allows us to access their APIs and other amazing services.</a:t>
            </a:r>
            <a:endParaRPr sz="2600">
              <a:solidFill>
                <a:schemeClr val="lt1"/>
              </a:solidFill>
            </a:endParaRPr>
          </a:p>
        </p:txBody>
      </p:sp>
      <p:sp>
        <p:nvSpPr>
          <p:cNvPr id="195" name="Google Shape;195;p24"/>
          <p:cNvSpPr/>
          <p:nvPr/>
        </p:nvSpPr>
        <p:spPr>
          <a:xfrm>
            <a:off x="636652" y="2338974"/>
            <a:ext cx="3083472" cy="2483150"/>
          </a:xfrm>
          <a:custGeom>
            <a:rect b="b" l="l" r="r" t="t"/>
            <a:pathLst>
              <a:path extrusionOk="0" h="111665" w="143434">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rgbClr val="0B5394"/>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96" name="Google Shape;196;p24"/>
          <p:cNvPicPr preferRelativeResize="0"/>
          <p:nvPr/>
        </p:nvPicPr>
        <p:blipFill>
          <a:blip r:embed="rId3">
            <a:alphaModFix/>
          </a:blip>
          <a:stretch>
            <a:fillRect/>
          </a:stretch>
        </p:blipFill>
        <p:spPr>
          <a:xfrm>
            <a:off x="777575" y="2497825"/>
            <a:ext cx="2816050" cy="17956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0" name="Shape 200"/>
        <p:cNvGrpSpPr/>
        <p:nvPr/>
      </p:nvGrpSpPr>
      <p:grpSpPr>
        <a:xfrm>
          <a:off x="0" y="0"/>
          <a:ext cx="0" cy="0"/>
          <a:chOff x="0" y="0"/>
          <a:chExt cx="0" cy="0"/>
        </a:xfrm>
      </p:grpSpPr>
      <p:sp>
        <p:nvSpPr>
          <p:cNvPr id="201" name="Google Shape;201;p25"/>
          <p:cNvSpPr txBox="1"/>
          <p:nvPr>
            <p:ph idx="12" type="sldNum"/>
          </p:nvPr>
        </p:nvSpPr>
        <p:spPr>
          <a:xfrm>
            <a:off x="109075" y="146024"/>
            <a:ext cx="1807200" cy="1252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202" name="Google Shape;202;p25"/>
          <p:cNvSpPr txBox="1"/>
          <p:nvPr>
            <p:ph idx="4294967295" type="body"/>
          </p:nvPr>
        </p:nvSpPr>
        <p:spPr>
          <a:xfrm>
            <a:off x="1509600" y="608625"/>
            <a:ext cx="7299000" cy="12528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sz="4000"/>
              <a:t>HARDWARE DEVICES</a:t>
            </a:r>
            <a:r>
              <a:rPr b="1" lang="en">
                <a:solidFill>
                  <a:schemeClr val="lt1"/>
                </a:solidFill>
              </a:rPr>
              <a:t> &amp; </a:t>
            </a:r>
            <a:endParaRPr b="1">
              <a:solidFill>
                <a:schemeClr val="lt1"/>
              </a:solidFill>
            </a:endParaRPr>
          </a:p>
          <a:p>
            <a:pPr indent="0" lvl="0" marL="0" rtl="0" algn="r">
              <a:spcBef>
                <a:spcPts val="600"/>
              </a:spcBef>
              <a:spcAft>
                <a:spcPts val="0"/>
              </a:spcAft>
              <a:buNone/>
            </a:pPr>
            <a:r>
              <a:t/>
            </a:r>
            <a:endParaRPr b="1">
              <a:solidFill>
                <a:schemeClr val="lt1"/>
              </a:solidFill>
            </a:endParaRPr>
          </a:p>
        </p:txBody>
      </p:sp>
      <p:sp>
        <p:nvSpPr>
          <p:cNvPr id="203" name="Google Shape;203;p25"/>
          <p:cNvSpPr/>
          <p:nvPr/>
        </p:nvSpPr>
        <p:spPr>
          <a:xfrm>
            <a:off x="6637574" y="3232049"/>
            <a:ext cx="2170874" cy="1730808"/>
          </a:xfrm>
          <a:custGeom>
            <a:rect b="b" l="l" r="r" t="t"/>
            <a:pathLst>
              <a:path extrusionOk="0" h="111665" w="143434">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rgbClr val="0B5394"/>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04" name="Google Shape;204;p25"/>
          <p:cNvPicPr preferRelativeResize="0"/>
          <p:nvPr/>
        </p:nvPicPr>
        <p:blipFill rotWithShape="1">
          <a:blip r:embed="rId3">
            <a:alphaModFix/>
          </a:blip>
          <a:srcRect b="6025" l="0" r="0" t="6775"/>
          <a:stretch/>
        </p:blipFill>
        <p:spPr>
          <a:xfrm>
            <a:off x="6730401" y="3331928"/>
            <a:ext cx="1985234" cy="1285374"/>
          </a:xfrm>
          <a:prstGeom prst="rect">
            <a:avLst/>
          </a:prstGeom>
          <a:noFill/>
          <a:ln>
            <a:noFill/>
          </a:ln>
        </p:spPr>
      </p:pic>
      <p:sp>
        <p:nvSpPr>
          <p:cNvPr id="205" name="Google Shape;205;p25"/>
          <p:cNvSpPr txBox="1"/>
          <p:nvPr/>
        </p:nvSpPr>
        <p:spPr>
          <a:xfrm>
            <a:off x="661400" y="1666875"/>
            <a:ext cx="3981900" cy="2679600"/>
          </a:xfrm>
          <a:prstGeom prst="rect">
            <a:avLst/>
          </a:prstGeom>
          <a:noFill/>
          <a:ln>
            <a:noFill/>
          </a:ln>
        </p:spPr>
        <p:txBody>
          <a:bodyPr anchorCtr="0" anchor="t" bIns="91425" lIns="91425" spcFirstLastPara="1" rIns="91425" wrap="square" tIns="91425">
            <a:noAutofit/>
          </a:bodyPr>
          <a:lstStyle/>
          <a:p>
            <a:pPr indent="0" lvl="0" marL="0" rtl="0" algn="l">
              <a:spcBef>
                <a:spcPts val="600"/>
              </a:spcBef>
              <a:spcAft>
                <a:spcPts val="0"/>
              </a:spcAft>
              <a:buNone/>
            </a:pPr>
            <a:r>
              <a:rPr b="1" lang="en" sz="2600">
                <a:solidFill>
                  <a:schemeClr val="lt1"/>
                </a:solidFill>
                <a:latin typeface="Roboto"/>
                <a:ea typeface="Roboto"/>
                <a:cs typeface="Roboto"/>
                <a:sym typeface="Roboto"/>
              </a:rPr>
              <a:t>A </a:t>
            </a:r>
            <a:r>
              <a:rPr b="1" lang="en" sz="2600">
                <a:solidFill>
                  <a:srgbClr val="FFE599"/>
                </a:solidFill>
                <a:highlight>
                  <a:schemeClr val="accent2"/>
                </a:highlight>
                <a:latin typeface="Roboto"/>
                <a:ea typeface="Roboto"/>
                <a:cs typeface="Roboto"/>
                <a:sym typeface="Roboto"/>
              </a:rPr>
              <a:t>laptop</a:t>
            </a:r>
            <a:r>
              <a:rPr b="1" lang="en" sz="2600">
                <a:solidFill>
                  <a:schemeClr val="lt1"/>
                </a:solidFill>
                <a:latin typeface="Roboto"/>
                <a:ea typeface="Roboto"/>
                <a:cs typeface="Roboto"/>
                <a:sym typeface="Roboto"/>
              </a:rPr>
              <a:t>, </a:t>
            </a:r>
            <a:r>
              <a:rPr b="1" lang="en" sz="2600">
                <a:solidFill>
                  <a:srgbClr val="FFE599"/>
                </a:solidFill>
                <a:highlight>
                  <a:schemeClr val="accent2"/>
                </a:highlight>
                <a:latin typeface="Roboto"/>
                <a:ea typeface="Roboto"/>
                <a:cs typeface="Roboto"/>
                <a:sym typeface="Roboto"/>
              </a:rPr>
              <a:t>smartphone</a:t>
            </a:r>
            <a:r>
              <a:rPr b="1" lang="en" sz="2600">
                <a:solidFill>
                  <a:schemeClr val="lt1"/>
                </a:solidFill>
                <a:latin typeface="Roboto"/>
                <a:ea typeface="Roboto"/>
                <a:cs typeface="Roboto"/>
                <a:sym typeface="Roboto"/>
              </a:rPr>
              <a:t>, or a </a:t>
            </a:r>
            <a:r>
              <a:rPr b="1" lang="en" sz="2600">
                <a:solidFill>
                  <a:srgbClr val="FFE599"/>
                </a:solidFill>
                <a:highlight>
                  <a:schemeClr val="accent2"/>
                </a:highlight>
                <a:latin typeface="Roboto"/>
                <a:ea typeface="Roboto"/>
                <a:cs typeface="Roboto"/>
                <a:sym typeface="Roboto"/>
              </a:rPr>
              <a:t>tablet</a:t>
            </a:r>
            <a:r>
              <a:rPr b="1" lang="en" sz="2600">
                <a:solidFill>
                  <a:schemeClr val="lt1"/>
                </a:solidFill>
                <a:latin typeface="Roboto"/>
                <a:ea typeface="Roboto"/>
                <a:cs typeface="Roboto"/>
                <a:sym typeface="Roboto"/>
              </a:rPr>
              <a:t> </a:t>
            </a:r>
            <a:r>
              <a:rPr b="1" lang="en" sz="2600">
                <a:solidFill>
                  <a:schemeClr val="lt1"/>
                </a:solidFill>
                <a:latin typeface="Roboto"/>
                <a:ea typeface="Roboto"/>
                <a:cs typeface="Roboto"/>
                <a:sym typeface="Roboto"/>
              </a:rPr>
              <a:t>can be used to access the app. </a:t>
            </a:r>
            <a:endParaRPr b="1" sz="2600">
              <a:solidFill>
                <a:schemeClr val="lt1"/>
              </a:solidFill>
              <a:latin typeface="Roboto"/>
              <a:ea typeface="Roboto"/>
              <a:cs typeface="Roboto"/>
              <a:sym typeface="Roboto"/>
            </a:endParaRPr>
          </a:p>
          <a:p>
            <a:pPr indent="0" lvl="0" marL="0" rtl="0" algn="l">
              <a:spcBef>
                <a:spcPts val="600"/>
              </a:spcBef>
              <a:spcAft>
                <a:spcPts val="0"/>
              </a:spcAft>
              <a:buNone/>
            </a:pPr>
            <a:r>
              <a:rPr b="1" lang="en" sz="2600">
                <a:solidFill>
                  <a:srgbClr val="FFE599"/>
                </a:solidFill>
                <a:highlight>
                  <a:schemeClr val="accent2"/>
                </a:highlight>
                <a:latin typeface="Roboto"/>
                <a:ea typeface="Roboto"/>
                <a:cs typeface="Roboto"/>
                <a:sym typeface="Roboto"/>
              </a:rPr>
              <a:t>Android Studio</a:t>
            </a:r>
            <a:r>
              <a:rPr b="1" lang="en" sz="2600">
                <a:solidFill>
                  <a:schemeClr val="lt1"/>
                </a:solidFill>
                <a:latin typeface="Roboto"/>
                <a:ea typeface="Roboto"/>
                <a:cs typeface="Roboto"/>
                <a:sym typeface="Roboto"/>
              </a:rPr>
              <a:t> is used to perform simulations on these different platforms.</a:t>
            </a:r>
            <a:endParaRPr b="1" sz="2600">
              <a:solidFill>
                <a:schemeClr val="lt1"/>
              </a:solidFill>
              <a:latin typeface="Roboto"/>
              <a:ea typeface="Roboto"/>
              <a:cs typeface="Roboto"/>
              <a:sym typeface="Roboto"/>
            </a:endParaRPr>
          </a:p>
        </p:txBody>
      </p:sp>
      <p:sp>
        <p:nvSpPr>
          <p:cNvPr id="206" name="Google Shape;206;p25"/>
          <p:cNvSpPr txBox="1"/>
          <p:nvPr/>
        </p:nvSpPr>
        <p:spPr>
          <a:xfrm>
            <a:off x="5404025" y="750525"/>
            <a:ext cx="3000000" cy="1187100"/>
          </a:xfrm>
          <a:prstGeom prst="rect">
            <a:avLst/>
          </a:prstGeom>
          <a:noFill/>
          <a:ln>
            <a:noFill/>
          </a:ln>
        </p:spPr>
        <p:txBody>
          <a:bodyPr anchorCtr="0" anchor="t" bIns="91425" lIns="91425" spcFirstLastPara="1" rIns="91425" wrap="square" tIns="91425">
            <a:noAutofit/>
          </a:bodyPr>
          <a:lstStyle/>
          <a:p>
            <a:pPr indent="0" lvl="0" marL="0" rtl="0" algn="r">
              <a:spcBef>
                <a:spcPts val="600"/>
              </a:spcBef>
              <a:spcAft>
                <a:spcPts val="0"/>
              </a:spcAft>
              <a:buNone/>
            </a:pPr>
            <a:r>
              <a:rPr b="1" lang="en" sz="3000">
                <a:solidFill>
                  <a:schemeClr val="lt1"/>
                </a:solidFill>
                <a:latin typeface="Roboto"/>
                <a:ea typeface="Roboto"/>
                <a:cs typeface="Roboto"/>
                <a:sym typeface="Roboto"/>
              </a:rPr>
              <a:t>MOBILE SIMULATOR</a:t>
            </a:r>
            <a:endParaRPr/>
          </a:p>
        </p:txBody>
      </p:sp>
      <p:sp>
        <p:nvSpPr>
          <p:cNvPr id="207" name="Google Shape;207;p25"/>
          <p:cNvSpPr/>
          <p:nvPr/>
        </p:nvSpPr>
        <p:spPr>
          <a:xfrm>
            <a:off x="5656576" y="2125478"/>
            <a:ext cx="1564639" cy="2269047"/>
          </a:xfrm>
          <a:custGeom>
            <a:rect b="b" l="l" r="r" t="t"/>
            <a:pathLst>
              <a:path extrusionOk="0" h="86210" w="60958">
                <a:moveTo>
                  <a:pt x="28985" y="3938"/>
                </a:moveTo>
                <a:lnTo>
                  <a:pt x="29189" y="4006"/>
                </a:lnTo>
                <a:lnTo>
                  <a:pt x="29189" y="4141"/>
                </a:lnTo>
                <a:lnTo>
                  <a:pt x="29189" y="4277"/>
                </a:lnTo>
                <a:lnTo>
                  <a:pt x="28985" y="4345"/>
                </a:lnTo>
                <a:lnTo>
                  <a:pt x="28850" y="4277"/>
                </a:lnTo>
                <a:lnTo>
                  <a:pt x="28782" y="4141"/>
                </a:lnTo>
                <a:lnTo>
                  <a:pt x="28850" y="4006"/>
                </a:lnTo>
                <a:lnTo>
                  <a:pt x="28985" y="3938"/>
                </a:lnTo>
                <a:close/>
                <a:moveTo>
                  <a:pt x="30479" y="3734"/>
                </a:moveTo>
                <a:lnTo>
                  <a:pt x="30615" y="3802"/>
                </a:lnTo>
                <a:lnTo>
                  <a:pt x="30750" y="3870"/>
                </a:lnTo>
                <a:lnTo>
                  <a:pt x="30818" y="4006"/>
                </a:lnTo>
                <a:lnTo>
                  <a:pt x="30818" y="4141"/>
                </a:lnTo>
                <a:lnTo>
                  <a:pt x="30818" y="4277"/>
                </a:lnTo>
                <a:lnTo>
                  <a:pt x="30750" y="4345"/>
                </a:lnTo>
                <a:lnTo>
                  <a:pt x="30615" y="4481"/>
                </a:lnTo>
                <a:lnTo>
                  <a:pt x="30343" y="4481"/>
                </a:lnTo>
                <a:lnTo>
                  <a:pt x="30207" y="4345"/>
                </a:lnTo>
                <a:lnTo>
                  <a:pt x="30139" y="4277"/>
                </a:lnTo>
                <a:lnTo>
                  <a:pt x="30139" y="4141"/>
                </a:lnTo>
                <a:lnTo>
                  <a:pt x="30139" y="4006"/>
                </a:lnTo>
                <a:lnTo>
                  <a:pt x="30207" y="3870"/>
                </a:lnTo>
                <a:lnTo>
                  <a:pt x="30343" y="3802"/>
                </a:lnTo>
                <a:lnTo>
                  <a:pt x="30479" y="3734"/>
                </a:lnTo>
                <a:close/>
                <a:moveTo>
                  <a:pt x="56885" y="7943"/>
                </a:moveTo>
                <a:lnTo>
                  <a:pt x="56885" y="78132"/>
                </a:lnTo>
                <a:lnTo>
                  <a:pt x="56817" y="78200"/>
                </a:lnTo>
                <a:lnTo>
                  <a:pt x="4209" y="78200"/>
                </a:lnTo>
                <a:lnTo>
                  <a:pt x="4141" y="78132"/>
                </a:lnTo>
                <a:lnTo>
                  <a:pt x="4141" y="7943"/>
                </a:lnTo>
                <a:close/>
                <a:moveTo>
                  <a:pt x="30479" y="80440"/>
                </a:moveTo>
                <a:lnTo>
                  <a:pt x="30071" y="80508"/>
                </a:lnTo>
                <a:lnTo>
                  <a:pt x="29732" y="80576"/>
                </a:lnTo>
                <a:lnTo>
                  <a:pt x="29461" y="80779"/>
                </a:lnTo>
                <a:lnTo>
                  <a:pt x="29189" y="80983"/>
                </a:lnTo>
                <a:lnTo>
                  <a:pt x="28917" y="81255"/>
                </a:lnTo>
                <a:lnTo>
                  <a:pt x="28782" y="81594"/>
                </a:lnTo>
                <a:lnTo>
                  <a:pt x="28646" y="81933"/>
                </a:lnTo>
                <a:lnTo>
                  <a:pt x="28646" y="82273"/>
                </a:lnTo>
                <a:lnTo>
                  <a:pt x="28646" y="82341"/>
                </a:lnTo>
                <a:lnTo>
                  <a:pt x="28646" y="82680"/>
                </a:lnTo>
                <a:lnTo>
                  <a:pt x="28782" y="83020"/>
                </a:lnTo>
                <a:lnTo>
                  <a:pt x="28985" y="83291"/>
                </a:lnTo>
                <a:lnTo>
                  <a:pt x="29189" y="83563"/>
                </a:lnTo>
                <a:lnTo>
                  <a:pt x="29461" y="83834"/>
                </a:lnTo>
                <a:lnTo>
                  <a:pt x="29800" y="83970"/>
                </a:lnTo>
                <a:lnTo>
                  <a:pt x="30139" y="84106"/>
                </a:lnTo>
                <a:lnTo>
                  <a:pt x="30818" y="84106"/>
                </a:lnTo>
                <a:lnTo>
                  <a:pt x="31158" y="83970"/>
                </a:lnTo>
                <a:lnTo>
                  <a:pt x="31497" y="83766"/>
                </a:lnTo>
                <a:lnTo>
                  <a:pt x="31768" y="83563"/>
                </a:lnTo>
                <a:lnTo>
                  <a:pt x="31972" y="83291"/>
                </a:lnTo>
                <a:lnTo>
                  <a:pt x="32176" y="83020"/>
                </a:lnTo>
                <a:lnTo>
                  <a:pt x="32244" y="82612"/>
                </a:lnTo>
                <a:lnTo>
                  <a:pt x="32312" y="82273"/>
                </a:lnTo>
                <a:lnTo>
                  <a:pt x="32244" y="81933"/>
                </a:lnTo>
                <a:lnTo>
                  <a:pt x="32176" y="81594"/>
                </a:lnTo>
                <a:lnTo>
                  <a:pt x="31972" y="81255"/>
                </a:lnTo>
                <a:lnTo>
                  <a:pt x="31768" y="80983"/>
                </a:lnTo>
                <a:lnTo>
                  <a:pt x="31497" y="80779"/>
                </a:lnTo>
                <a:lnTo>
                  <a:pt x="31158" y="80576"/>
                </a:lnTo>
                <a:lnTo>
                  <a:pt x="30818" y="80508"/>
                </a:lnTo>
                <a:lnTo>
                  <a:pt x="30479" y="80440"/>
                </a:lnTo>
                <a:close/>
                <a:moveTo>
                  <a:pt x="30886" y="80304"/>
                </a:moveTo>
                <a:lnTo>
                  <a:pt x="31225" y="80440"/>
                </a:lnTo>
                <a:lnTo>
                  <a:pt x="31565" y="80644"/>
                </a:lnTo>
                <a:lnTo>
                  <a:pt x="31904" y="80847"/>
                </a:lnTo>
                <a:lnTo>
                  <a:pt x="32108" y="81187"/>
                </a:lnTo>
                <a:lnTo>
                  <a:pt x="32312" y="81526"/>
                </a:lnTo>
                <a:lnTo>
                  <a:pt x="32447" y="81866"/>
                </a:lnTo>
                <a:lnTo>
                  <a:pt x="32447" y="82273"/>
                </a:lnTo>
                <a:lnTo>
                  <a:pt x="32447" y="82680"/>
                </a:lnTo>
                <a:lnTo>
                  <a:pt x="32312" y="83020"/>
                </a:lnTo>
                <a:lnTo>
                  <a:pt x="32108" y="83359"/>
                </a:lnTo>
                <a:lnTo>
                  <a:pt x="31904" y="83698"/>
                </a:lnTo>
                <a:lnTo>
                  <a:pt x="31565" y="83902"/>
                </a:lnTo>
                <a:lnTo>
                  <a:pt x="31225" y="84106"/>
                </a:lnTo>
                <a:lnTo>
                  <a:pt x="30886" y="84241"/>
                </a:lnTo>
                <a:lnTo>
                  <a:pt x="30479" y="84309"/>
                </a:lnTo>
                <a:lnTo>
                  <a:pt x="30071" y="84241"/>
                </a:lnTo>
                <a:lnTo>
                  <a:pt x="29732" y="84106"/>
                </a:lnTo>
                <a:lnTo>
                  <a:pt x="29393" y="83970"/>
                </a:lnTo>
                <a:lnTo>
                  <a:pt x="29053" y="83698"/>
                </a:lnTo>
                <a:lnTo>
                  <a:pt x="28850" y="83427"/>
                </a:lnTo>
                <a:lnTo>
                  <a:pt x="28646" y="83087"/>
                </a:lnTo>
                <a:lnTo>
                  <a:pt x="28510" y="82748"/>
                </a:lnTo>
                <a:lnTo>
                  <a:pt x="28442" y="82341"/>
                </a:lnTo>
                <a:lnTo>
                  <a:pt x="28442" y="82273"/>
                </a:lnTo>
                <a:lnTo>
                  <a:pt x="28510" y="81866"/>
                </a:lnTo>
                <a:lnTo>
                  <a:pt x="28646" y="81526"/>
                </a:lnTo>
                <a:lnTo>
                  <a:pt x="28782" y="81187"/>
                </a:lnTo>
                <a:lnTo>
                  <a:pt x="29053" y="80847"/>
                </a:lnTo>
                <a:lnTo>
                  <a:pt x="29325" y="80644"/>
                </a:lnTo>
                <a:lnTo>
                  <a:pt x="29664" y="80440"/>
                </a:lnTo>
                <a:lnTo>
                  <a:pt x="30071" y="80304"/>
                </a:lnTo>
                <a:close/>
                <a:moveTo>
                  <a:pt x="3530" y="815"/>
                </a:moveTo>
                <a:lnTo>
                  <a:pt x="2987" y="883"/>
                </a:lnTo>
                <a:lnTo>
                  <a:pt x="2512" y="1019"/>
                </a:lnTo>
                <a:lnTo>
                  <a:pt x="2036" y="1290"/>
                </a:lnTo>
                <a:lnTo>
                  <a:pt x="1629" y="1630"/>
                </a:lnTo>
                <a:lnTo>
                  <a:pt x="1290" y="2037"/>
                </a:lnTo>
                <a:lnTo>
                  <a:pt x="1086" y="2512"/>
                </a:lnTo>
                <a:lnTo>
                  <a:pt x="950" y="2987"/>
                </a:lnTo>
                <a:lnTo>
                  <a:pt x="882" y="3530"/>
                </a:lnTo>
                <a:lnTo>
                  <a:pt x="882" y="82612"/>
                </a:lnTo>
                <a:lnTo>
                  <a:pt x="950" y="83155"/>
                </a:lnTo>
                <a:lnTo>
                  <a:pt x="1086" y="83698"/>
                </a:lnTo>
                <a:lnTo>
                  <a:pt x="1358" y="84174"/>
                </a:lnTo>
                <a:lnTo>
                  <a:pt x="1765" y="84581"/>
                </a:lnTo>
                <a:lnTo>
                  <a:pt x="2172" y="84852"/>
                </a:lnTo>
                <a:lnTo>
                  <a:pt x="2715" y="85124"/>
                </a:lnTo>
                <a:lnTo>
                  <a:pt x="3258" y="85260"/>
                </a:lnTo>
                <a:lnTo>
                  <a:pt x="3869" y="85328"/>
                </a:lnTo>
                <a:lnTo>
                  <a:pt x="57156" y="85328"/>
                </a:lnTo>
                <a:lnTo>
                  <a:pt x="57767" y="85260"/>
                </a:lnTo>
                <a:lnTo>
                  <a:pt x="58310" y="85124"/>
                </a:lnTo>
                <a:lnTo>
                  <a:pt x="58785" y="84852"/>
                </a:lnTo>
                <a:lnTo>
                  <a:pt x="59260" y="84513"/>
                </a:lnTo>
                <a:lnTo>
                  <a:pt x="59600" y="84106"/>
                </a:lnTo>
                <a:lnTo>
                  <a:pt x="59871" y="83631"/>
                </a:lnTo>
                <a:lnTo>
                  <a:pt x="60075" y="83087"/>
                </a:lnTo>
                <a:lnTo>
                  <a:pt x="60143" y="82477"/>
                </a:lnTo>
                <a:lnTo>
                  <a:pt x="60143" y="3530"/>
                </a:lnTo>
                <a:lnTo>
                  <a:pt x="60075" y="2987"/>
                </a:lnTo>
                <a:lnTo>
                  <a:pt x="59939" y="2512"/>
                </a:lnTo>
                <a:lnTo>
                  <a:pt x="59668" y="2037"/>
                </a:lnTo>
                <a:lnTo>
                  <a:pt x="59328" y="1630"/>
                </a:lnTo>
                <a:lnTo>
                  <a:pt x="58921" y="1290"/>
                </a:lnTo>
                <a:lnTo>
                  <a:pt x="58446" y="1019"/>
                </a:lnTo>
                <a:lnTo>
                  <a:pt x="57903" y="883"/>
                </a:lnTo>
                <a:lnTo>
                  <a:pt x="57360" y="815"/>
                </a:lnTo>
                <a:close/>
                <a:moveTo>
                  <a:pt x="57971" y="679"/>
                </a:moveTo>
                <a:lnTo>
                  <a:pt x="58514" y="883"/>
                </a:lnTo>
                <a:lnTo>
                  <a:pt x="58989" y="1155"/>
                </a:lnTo>
                <a:lnTo>
                  <a:pt x="59464" y="1494"/>
                </a:lnTo>
                <a:lnTo>
                  <a:pt x="59804" y="1901"/>
                </a:lnTo>
                <a:lnTo>
                  <a:pt x="60075" y="2444"/>
                </a:lnTo>
                <a:lnTo>
                  <a:pt x="60211" y="2987"/>
                </a:lnTo>
                <a:lnTo>
                  <a:pt x="60279" y="3530"/>
                </a:lnTo>
                <a:lnTo>
                  <a:pt x="60279" y="82477"/>
                </a:lnTo>
                <a:lnTo>
                  <a:pt x="60211" y="83087"/>
                </a:lnTo>
                <a:lnTo>
                  <a:pt x="60075" y="83698"/>
                </a:lnTo>
                <a:lnTo>
                  <a:pt x="59736" y="84174"/>
                </a:lnTo>
                <a:lnTo>
                  <a:pt x="59396" y="84649"/>
                </a:lnTo>
                <a:lnTo>
                  <a:pt x="58921" y="84988"/>
                </a:lnTo>
                <a:lnTo>
                  <a:pt x="58378" y="85260"/>
                </a:lnTo>
                <a:lnTo>
                  <a:pt x="57767" y="85463"/>
                </a:lnTo>
                <a:lnTo>
                  <a:pt x="57156" y="85531"/>
                </a:lnTo>
                <a:lnTo>
                  <a:pt x="3869" y="85531"/>
                </a:lnTo>
                <a:lnTo>
                  <a:pt x="3190" y="85463"/>
                </a:lnTo>
                <a:lnTo>
                  <a:pt x="2647" y="85260"/>
                </a:lnTo>
                <a:lnTo>
                  <a:pt x="2104" y="84988"/>
                </a:lnTo>
                <a:lnTo>
                  <a:pt x="1629" y="84649"/>
                </a:lnTo>
                <a:lnTo>
                  <a:pt x="1222" y="84241"/>
                </a:lnTo>
                <a:lnTo>
                  <a:pt x="950" y="83766"/>
                </a:lnTo>
                <a:lnTo>
                  <a:pt x="747" y="83223"/>
                </a:lnTo>
                <a:lnTo>
                  <a:pt x="679" y="82612"/>
                </a:lnTo>
                <a:lnTo>
                  <a:pt x="679" y="3530"/>
                </a:lnTo>
                <a:lnTo>
                  <a:pt x="747" y="2987"/>
                </a:lnTo>
                <a:lnTo>
                  <a:pt x="950" y="2444"/>
                </a:lnTo>
                <a:lnTo>
                  <a:pt x="1154" y="1901"/>
                </a:lnTo>
                <a:lnTo>
                  <a:pt x="1561" y="1494"/>
                </a:lnTo>
                <a:lnTo>
                  <a:pt x="1969" y="1155"/>
                </a:lnTo>
                <a:lnTo>
                  <a:pt x="2444" y="883"/>
                </a:lnTo>
                <a:lnTo>
                  <a:pt x="2987" y="679"/>
                </a:lnTo>
                <a:close/>
                <a:moveTo>
                  <a:pt x="3530" y="1"/>
                </a:moveTo>
                <a:lnTo>
                  <a:pt x="2851" y="68"/>
                </a:lnTo>
                <a:lnTo>
                  <a:pt x="2172" y="204"/>
                </a:lnTo>
                <a:lnTo>
                  <a:pt x="1561" y="544"/>
                </a:lnTo>
                <a:lnTo>
                  <a:pt x="1018" y="1019"/>
                </a:lnTo>
                <a:lnTo>
                  <a:pt x="611" y="1562"/>
                </a:lnTo>
                <a:lnTo>
                  <a:pt x="272" y="2173"/>
                </a:lnTo>
                <a:lnTo>
                  <a:pt x="68" y="2852"/>
                </a:lnTo>
                <a:lnTo>
                  <a:pt x="0" y="3530"/>
                </a:lnTo>
                <a:lnTo>
                  <a:pt x="0" y="82612"/>
                </a:lnTo>
                <a:lnTo>
                  <a:pt x="68" y="83359"/>
                </a:lnTo>
                <a:lnTo>
                  <a:pt x="339" y="84038"/>
                </a:lnTo>
                <a:lnTo>
                  <a:pt x="679" y="84649"/>
                </a:lnTo>
                <a:lnTo>
                  <a:pt x="1154" y="85124"/>
                </a:lnTo>
                <a:lnTo>
                  <a:pt x="1697" y="85599"/>
                </a:lnTo>
                <a:lnTo>
                  <a:pt x="2376" y="85938"/>
                </a:lnTo>
                <a:lnTo>
                  <a:pt x="3055" y="86142"/>
                </a:lnTo>
                <a:lnTo>
                  <a:pt x="3869" y="86210"/>
                </a:lnTo>
                <a:lnTo>
                  <a:pt x="57156" y="86210"/>
                </a:lnTo>
                <a:lnTo>
                  <a:pt x="57903" y="86142"/>
                </a:lnTo>
                <a:lnTo>
                  <a:pt x="58582" y="85938"/>
                </a:lnTo>
                <a:lnTo>
                  <a:pt x="59260" y="85599"/>
                </a:lnTo>
                <a:lnTo>
                  <a:pt x="59804" y="85124"/>
                </a:lnTo>
                <a:lnTo>
                  <a:pt x="60347" y="84581"/>
                </a:lnTo>
                <a:lnTo>
                  <a:pt x="60686" y="83970"/>
                </a:lnTo>
                <a:lnTo>
                  <a:pt x="60890" y="83223"/>
                </a:lnTo>
                <a:lnTo>
                  <a:pt x="60957" y="82477"/>
                </a:lnTo>
                <a:lnTo>
                  <a:pt x="60957" y="3530"/>
                </a:lnTo>
                <a:lnTo>
                  <a:pt x="60890" y="2852"/>
                </a:lnTo>
                <a:lnTo>
                  <a:pt x="60686" y="2173"/>
                </a:lnTo>
                <a:lnTo>
                  <a:pt x="60347" y="1562"/>
                </a:lnTo>
                <a:lnTo>
                  <a:pt x="59939" y="1019"/>
                </a:lnTo>
                <a:lnTo>
                  <a:pt x="59396" y="544"/>
                </a:lnTo>
                <a:lnTo>
                  <a:pt x="58785" y="204"/>
                </a:lnTo>
                <a:lnTo>
                  <a:pt x="58106" y="68"/>
                </a:lnTo>
                <a:lnTo>
                  <a:pt x="57360" y="1"/>
                </a:lnTo>
                <a:close/>
              </a:path>
            </a:pathLst>
          </a:custGeom>
          <a:solidFill>
            <a:srgbClr val="0B5394"/>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25"/>
          <p:cNvSpPr/>
          <p:nvPr/>
        </p:nvSpPr>
        <p:spPr>
          <a:xfrm>
            <a:off x="5764538" y="2334272"/>
            <a:ext cx="1354800" cy="1857600"/>
          </a:xfrm>
          <a:prstGeom prst="rect">
            <a:avLst/>
          </a:prstGeom>
          <a:solidFill>
            <a:srgbClr val="073763">
              <a:alpha val="1923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Place your screenshot here</a:t>
            </a:r>
            <a:endParaRPr sz="1000">
              <a:solidFill>
                <a:srgbClr val="FFFFFF"/>
              </a:solidFill>
              <a:latin typeface="Roboto"/>
              <a:ea typeface="Roboto"/>
              <a:cs typeface="Roboto"/>
              <a:sym typeface="Roboto"/>
            </a:endParaRPr>
          </a:p>
        </p:txBody>
      </p:sp>
      <p:pic>
        <p:nvPicPr>
          <p:cNvPr id="209" name="Google Shape;209;p25"/>
          <p:cNvPicPr preferRelativeResize="0"/>
          <p:nvPr/>
        </p:nvPicPr>
        <p:blipFill rotWithShape="1">
          <a:blip r:embed="rId3">
            <a:alphaModFix/>
          </a:blip>
          <a:srcRect b="6025" l="26496" r="26279" t="6775"/>
          <a:stretch/>
        </p:blipFill>
        <p:spPr>
          <a:xfrm>
            <a:off x="5764549" y="2334275"/>
            <a:ext cx="1354800" cy="1857600"/>
          </a:xfrm>
          <a:prstGeom prst="rect">
            <a:avLst/>
          </a:prstGeom>
          <a:noFill/>
          <a:ln>
            <a:noFill/>
          </a:ln>
        </p:spPr>
      </p:pic>
      <p:sp>
        <p:nvSpPr>
          <p:cNvPr id="210" name="Google Shape;210;p25"/>
          <p:cNvSpPr/>
          <p:nvPr/>
        </p:nvSpPr>
        <p:spPr>
          <a:xfrm>
            <a:off x="5039700" y="2896475"/>
            <a:ext cx="1070184" cy="2003864"/>
          </a:xfrm>
          <a:custGeom>
            <a:rect b="b" l="l" r="r" t="t"/>
            <a:pathLst>
              <a:path extrusionOk="0" h="54713" w="25999">
                <a:moveTo>
                  <a:pt x="12966" y="2173"/>
                </a:moveTo>
                <a:lnTo>
                  <a:pt x="13169" y="2240"/>
                </a:lnTo>
                <a:lnTo>
                  <a:pt x="13373" y="2308"/>
                </a:lnTo>
                <a:lnTo>
                  <a:pt x="13441" y="2512"/>
                </a:lnTo>
                <a:lnTo>
                  <a:pt x="13509" y="2716"/>
                </a:lnTo>
                <a:lnTo>
                  <a:pt x="13441" y="2919"/>
                </a:lnTo>
                <a:lnTo>
                  <a:pt x="13373" y="3123"/>
                </a:lnTo>
                <a:lnTo>
                  <a:pt x="13169" y="3191"/>
                </a:lnTo>
                <a:lnTo>
                  <a:pt x="12966" y="3259"/>
                </a:lnTo>
                <a:lnTo>
                  <a:pt x="12762" y="3191"/>
                </a:lnTo>
                <a:lnTo>
                  <a:pt x="12626" y="3123"/>
                </a:lnTo>
                <a:lnTo>
                  <a:pt x="12491" y="2919"/>
                </a:lnTo>
                <a:lnTo>
                  <a:pt x="12423" y="2716"/>
                </a:lnTo>
                <a:lnTo>
                  <a:pt x="12491" y="2512"/>
                </a:lnTo>
                <a:lnTo>
                  <a:pt x="12626" y="2308"/>
                </a:lnTo>
                <a:lnTo>
                  <a:pt x="12762" y="2240"/>
                </a:lnTo>
                <a:lnTo>
                  <a:pt x="12966" y="2173"/>
                </a:lnTo>
                <a:close/>
                <a:moveTo>
                  <a:pt x="14934" y="4480"/>
                </a:moveTo>
                <a:lnTo>
                  <a:pt x="15002" y="4548"/>
                </a:lnTo>
                <a:lnTo>
                  <a:pt x="15070" y="4684"/>
                </a:lnTo>
                <a:lnTo>
                  <a:pt x="15138" y="4752"/>
                </a:lnTo>
                <a:lnTo>
                  <a:pt x="15070" y="4888"/>
                </a:lnTo>
                <a:lnTo>
                  <a:pt x="15002" y="5024"/>
                </a:lnTo>
                <a:lnTo>
                  <a:pt x="14934" y="5024"/>
                </a:lnTo>
                <a:lnTo>
                  <a:pt x="14799" y="5091"/>
                </a:lnTo>
                <a:lnTo>
                  <a:pt x="11065" y="5091"/>
                </a:lnTo>
                <a:lnTo>
                  <a:pt x="10929" y="5024"/>
                </a:lnTo>
                <a:lnTo>
                  <a:pt x="10861" y="5024"/>
                </a:lnTo>
                <a:lnTo>
                  <a:pt x="10794" y="4888"/>
                </a:lnTo>
                <a:lnTo>
                  <a:pt x="10726" y="4752"/>
                </a:lnTo>
                <a:lnTo>
                  <a:pt x="10794" y="4684"/>
                </a:lnTo>
                <a:lnTo>
                  <a:pt x="10861" y="4548"/>
                </a:lnTo>
                <a:lnTo>
                  <a:pt x="10929" y="4480"/>
                </a:lnTo>
                <a:close/>
                <a:moveTo>
                  <a:pt x="23963" y="7807"/>
                </a:moveTo>
                <a:lnTo>
                  <a:pt x="23963" y="7875"/>
                </a:lnTo>
                <a:lnTo>
                  <a:pt x="23963" y="46771"/>
                </a:lnTo>
                <a:lnTo>
                  <a:pt x="23963" y="46838"/>
                </a:lnTo>
                <a:lnTo>
                  <a:pt x="1969" y="46838"/>
                </a:lnTo>
                <a:lnTo>
                  <a:pt x="1969" y="46771"/>
                </a:lnTo>
                <a:lnTo>
                  <a:pt x="1969" y="7875"/>
                </a:lnTo>
                <a:lnTo>
                  <a:pt x="1969" y="7807"/>
                </a:lnTo>
                <a:close/>
                <a:moveTo>
                  <a:pt x="12558" y="48536"/>
                </a:moveTo>
                <a:lnTo>
                  <a:pt x="12151" y="48671"/>
                </a:lnTo>
                <a:lnTo>
                  <a:pt x="11812" y="48875"/>
                </a:lnTo>
                <a:lnTo>
                  <a:pt x="11472" y="49146"/>
                </a:lnTo>
                <a:lnTo>
                  <a:pt x="11269" y="49418"/>
                </a:lnTo>
                <a:lnTo>
                  <a:pt x="11065" y="49825"/>
                </a:lnTo>
                <a:lnTo>
                  <a:pt x="10929" y="50165"/>
                </a:lnTo>
                <a:lnTo>
                  <a:pt x="10861" y="50640"/>
                </a:lnTo>
                <a:lnTo>
                  <a:pt x="10929" y="51047"/>
                </a:lnTo>
                <a:lnTo>
                  <a:pt x="11065" y="51454"/>
                </a:lnTo>
                <a:lnTo>
                  <a:pt x="11269" y="51794"/>
                </a:lnTo>
                <a:lnTo>
                  <a:pt x="11472" y="52065"/>
                </a:lnTo>
                <a:lnTo>
                  <a:pt x="11812" y="52337"/>
                </a:lnTo>
                <a:lnTo>
                  <a:pt x="12151" y="52541"/>
                </a:lnTo>
                <a:lnTo>
                  <a:pt x="12558" y="52676"/>
                </a:lnTo>
                <a:lnTo>
                  <a:pt x="12966" y="52744"/>
                </a:lnTo>
                <a:lnTo>
                  <a:pt x="13373" y="52676"/>
                </a:lnTo>
                <a:lnTo>
                  <a:pt x="13780" y="52541"/>
                </a:lnTo>
                <a:lnTo>
                  <a:pt x="14120" y="52337"/>
                </a:lnTo>
                <a:lnTo>
                  <a:pt x="14459" y="52065"/>
                </a:lnTo>
                <a:lnTo>
                  <a:pt x="14731" y="51794"/>
                </a:lnTo>
                <a:lnTo>
                  <a:pt x="14934" y="51454"/>
                </a:lnTo>
                <a:lnTo>
                  <a:pt x="15002" y="51047"/>
                </a:lnTo>
                <a:lnTo>
                  <a:pt x="15070" y="50640"/>
                </a:lnTo>
                <a:lnTo>
                  <a:pt x="15002" y="50165"/>
                </a:lnTo>
                <a:lnTo>
                  <a:pt x="14934" y="49825"/>
                </a:lnTo>
                <a:lnTo>
                  <a:pt x="14731" y="49418"/>
                </a:lnTo>
                <a:lnTo>
                  <a:pt x="14459" y="49146"/>
                </a:lnTo>
                <a:lnTo>
                  <a:pt x="14120" y="48875"/>
                </a:lnTo>
                <a:lnTo>
                  <a:pt x="13780" y="48671"/>
                </a:lnTo>
                <a:lnTo>
                  <a:pt x="13373" y="48536"/>
                </a:lnTo>
                <a:close/>
                <a:moveTo>
                  <a:pt x="12966" y="48332"/>
                </a:moveTo>
                <a:lnTo>
                  <a:pt x="13441" y="48400"/>
                </a:lnTo>
                <a:lnTo>
                  <a:pt x="13848" y="48536"/>
                </a:lnTo>
                <a:lnTo>
                  <a:pt x="14256" y="48739"/>
                </a:lnTo>
                <a:lnTo>
                  <a:pt x="14595" y="49011"/>
                </a:lnTo>
                <a:lnTo>
                  <a:pt x="14866" y="49350"/>
                </a:lnTo>
                <a:lnTo>
                  <a:pt x="15070" y="49757"/>
                </a:lnTo>
                <a:lnTo>
                  <a:pt x="15206" y="50165"/>
                </a:lnTo>
                <a:lnTo>
                  <a:pt x="15274" y="50640"/>
                </a:lnTo>
                <a:lnTo>
                  <a:pt x="15206" y="51047"/>
                </a:lnTo>
                <a:lnTo>
                  <a:pt x="15070" y="51522"/>
                </a:lnTo>
                <a:lnTo>
                  <a:pt x="14866" y="51862"/>
                </a:lnTo>
                <a:lnTo>
                  <a:pt x="14595" y="52201"/>
                </a:lnTo>
                <a:lnTo>
                  <a:pt x="14256" y="52473"/>
                </a:lnTo>
                <a:lnTo>
                  <a:pt x="13848" y="52676"/>
                </a:lnTo>
                <a:lnTo>
                  <a:pt x="13441" y="52812"/>
                </a:lnTo>
                <a:lnTo>
                  <a:pt x="12966" y="52880"/>
                </a:lnTo>
                <a:lnTo>
                  <a:pt x="12558" y="52812"/>
                </a:lnTo>
                <a:lnTo>
                  <a:pt x="12083" y="52676"/>
                </a:lnTo>
                <a:lnTo>
                  <a:pt x="11744" y="52473"/>
                </a:lnTo>
                <a:lnTo>
                  <a:pt x="11404" y="52201"/>
                </a:lnTo>
                <a:lnTo>
                  <a:pt x="11133" y="51862"/>
                </a:lnTo>
                <a:lnTo>
                  <a:pt x="10929" y="51522"/>
                </a:lnTo>
                <a:lnTo>
                  <a:pt x="10794" y="51047"/>
                </a:lnTo>
                <a:lnTo>
                  <a:pt x="10726" y="50640"/>
                </a:lnTo>
                <a:lnTo>
                  <a:pt x="10794" y="50165"/>
                </a:lnTo>
                <a:lnTo>
                  <a:pt x="10929" y="49757"/>
                </a:lnTo>
                <a:lnTo>
                  <a:pt x="11133" y="49350"/>
                </a:lnTo>
                <a:lnTo>
                  <a:pt x="11404" y="49011"/>
                </a:lnTo>
                <a:lnTo>
                  <a:pt x="11744" y="48739"/>
                </a:lnTo>
                <a:lnTo>
                  <a:pt x="12083" y="48536"/>
                </a:lnTo>
                <a:lnTo>
                  <a:pt x="12558" y="48400"/>
                </a:lnTo>
                <a:lnTo>
                  <a:pt x="12966" y="48332"/>
                </a:lnTo>
                <a:close/>
                <a:moveTo>
                  <a:pt x="3938" y="679"/>
                </a:moveTo>
                <a:lnTo>
                  <a:pt x="3259" y="747"/>
                </a:lnTo>
                <a:lnTo>
                  <a:pt x="2648" y="951"/>
                </a:lnTo>
                <a:lnTo>
                  <a:pt x="2105" y="1222"/>
                </a:lnTo>
                <a:lnTo>
                  <a:pt x="1630" y="1629"/>
                </a:lnTo>
                <a:lnTo>
                  <a:pt x="1290" y="2105"/>
                </a:lnTo>
                <a:lnTo>
                  <a:pt x="951" y="2648"/>
                </a:lnTo>
                <a:lnTo>
                  <a:pt x="747" y="3259"/>
                </a:lnTo>
                <a:lnTo>
                  <a:pt x="747" y="3870"/>
                </a:lnTo>
                <a:lnTo>
                  <a:pt x="747" y="50776"/>
                </a:lnTo>
                <a:lnTo>
                  <a:pt x="747" y="51387"/>
                </a:lnTo>
                <a:lnTo>
                  <a:pt x="951" y="51997"/>
                </a:lnTo>
                <a:lnTo>
                  <a:pt x="1290" y="52541"/>
                </a:lnTo>
                <a:lnTo>
                  <a:pt x="1630" y="53016"/>
                </a:lnTo>
                <a:lnTo>
                  <a:pt x="2105" y="53423"/>
                </a:lnTo>
                <a:lnTo>
                  <a:pt x="2648" y="53695"/>
                </a:lnTo>
                <a:lnTo>
                  <a:pt x="3259" y="53898"/>
                </a:lnTo>
                <a:lnTo>
                  <a:pt x="3938" y="53966"/>
                </a:lnTo>
                <a:lnTo>
                  <a:pt x="22062" y="53966"/>
                </a:lnTo>
                <a:lnTo>
                  <a:pt x="22741" y="53898"/>
                </a:lnTo>
                <a:lnTo>
                  <a:pt x="23352" y="53695"/>
                </a:lnTo>
                <a:lnTo>
                  <a:pt x="23895" y="53423"/>
                </a:lnTo>
                <a:lnTo>
                  <a:pt x="24370" y="53016"/>
                </a:lnTo>
                <a:lnTo>
                  <a:pt x="24709" y="52541"/>
                </a:lnTo>
                <a:lnTo>
                  <a:pt x="25049" y="51997"/>
                </a:lnTo>
                <a:lnTo>
                  <a:pt x="25252" y="51387"/>
                </a:lnTo>
                <a:lnTo>
                  <a:pt x="25320" y="50776"/>
                </a:lnTo>
                <a:lnTo>
                  <a:pt x="25320" y="3870"/>
                </a:lnTo>
                <a:lnTo>
                  <a:pt x="25252" y="3259"/>
                </a:lnTo>
                <a:lnTo>
                  <a:pt x="25049" y="2648"/>
                </a:lnTo>
                <a:lnTo>
                  <a:pt x="24709" y="2105"/>
                </a:lnTo>
                <a:lnTo>
                  <a:pt x="24370" y="1629"/>
                </a:lnTo>
                <a:lnTo>
                  <a:pt x="23895" y="1222"/>
                </a:lnTo>
                <a:lnTo>
                  <a:pt x="23352" y="951"/>
                </a:lnTo>
                <a:lnTo>
                  <a:pt x="22741" y="747"/>
                </a:lnTo>
                <a:lnTo>
                  <a:pt x="22062" y="679"/>
                </a:lnTo>
                <a:close/>
                <a:moveTo>
                  <a:pt x="22062" y="543"/>
                </a:moveTo>
                <a:lnTo>
                  <a:pt x="22741" y="611"/>
                </a:lnTo>
                <a:lnTo>
                  <a:pt x="23419" y="815"/>
                </a:lnTo>
                <a:lnTo>
                  <a:pt x="23963" y="1086"/>
                </a:lnTo>
                <a:lnTo>
                  <a:pt x="24438" y="1494"/>
                </a:lnTo>
                <a:lnTo>
                  <a:pt x="24845" y="2037"/>
                </a:lnTo>
                <a:lnTo>
                  <a:pt x="25184" y="2580"/>
                </a:lnTo>
                <a:lnTo>
                  <a:pt x="25388" y="3191"/>
                </a:lnTo>
                <a:lnTo>
                  <a:pt x="25456" y="3870"/>
                </a:lnTo>
                <a:lnTo>
                  <a:pt x="25456" y="50776"/>
                </a:lnTo>
                <a:lnTo>
                  <a:pt x="25388" y="51454"/>
                </a:lnTo>
                <a:lnTo>
                  <a:pt x="25184" y="52065"/>
                </a:lnTo>
                <a:lnTo>
                  <a:pt x="24845" y="52676"/>
                </a:lnTo>
                <a:lnTo>
                  <a:pt x="24438" y="53151"/>
                </a:lnTo>
                <a:lnTo>
                  <a:pt x="23963" y="53559"/>
                </a:lnTo>
                <a:lnTo>
                  <a:pt x="23419" y="53898"/>
                </a:lnTo>
                <a:lnTo>
                  <a:pt x="22741" y="54102"/>
                </a:lnTo>
                <a:lnTo>
                  <a:pt x="22062" y="54170"/>
                </a:lnTo>
                <a:lnTo>
                  <a:pt x="3938" y="54170"/>
                </a:lnTo>
                <a:lnTo>
                  <a:pt x="3259" y="54102"/>
                </a:lnTo>
                <a:lnTo>
                  <a:pt x="2580" y="53898"/>
                </a:lnTo>
                <a:lnTo>
                  <a:pt x="2037" y="53559"/>
                </a:lnTo>
                <a:lnTo>
                  <a:pt x="1562" y="53151"/>
                </a:lnTo>
                <a:lnTo>
                  <a:pt x="1154" y="52676"/>
                </a:lnTo>
                <a:lnTo>
                  <a:pt x="815" y="52065"/>
                </a:lnTo>
                <a:lnTo>
                  <a:pt x="611" y="51454"/>
                </a:lnTo>
                <a:lnTo>
                  <a:pt x="543" y="50776"/>
                </a:lnTo>
                <a:lnTo>
                  <a:pt x="543" y="3870"/>
                </a:lnTo>
                <a:lnTo>
                  <a:pt x="611" y="3191"/>
                </a:lnTo>
                <a:lnTo>
                  <a:pt x="815" y="2580"/>
                </a:lnTo>
                <a:lnTo>
                  <a:pt x="1154" y="2037"/>
                </a:lnTo>
                <a:lnTo>
                  <a:pt x="1562" y="1494"/>
                </a:lnTo>
                <a:lnTo>
                  <a:pt x="2037" y="1086"/>
                </a:lnTo>
                <a:lnTo>
                  <a:pt x="2580" y="815"/>
                </a:lnTo>
                <a:lnTo>
                  <a:pt x="3259" y="611"/>
                </a:lnTo>
                <a:lnTo>
                  <a:pt x="3938" y="543"/>
                </a:lnTo>
                <a:close/>
                <a:moveTo>
                  <a:pt x="3938" y="0"/>
                </a:moveTo>
                <a:lnTo>
                  <a:pt x="3123" y="68"/>
                </a:lnTo>
                <a:lnTo>
                  <a:pt x="2444" y="272"/>
                </a:lnTo>
                <a:lnTo>
                  <a:pt x="1765" y="611"/>
                </a:lnTo>
                <a:lnTo>
                  <a:pt x="1154" y="1154"/>
                </a:lnTo>
                <a:lnTo>
                  <a:pt x="679" y="1697"/>
                </a:lnTo>
                <a:lnTo>
                  <a:pt x="272" y="2376"/>
                </a:lnTo>
                <a:lnTo>
                  <a:pt x="68" y="3123"/>
                </a:lnTo>
                <a:lnTo>
                  <a:pt x="0" y="3870"/>
                </a:lnTo>
                <a:lnTo>
                  <a:pt x="0" y="50776"/>
                </a:lnTo>
                <a:lnTo>
                  <a:pt x="68" y="51522"/>
                </a:lnTo>
                <a:lnTo>
                  <a:pt x="272" y="52269"/>
                </a:lnTo>
                <a:lnTo>
                  <a:pt x="679" y="52948"/>
                </a:lnTo>
                <a:lnTo>
                  <a:pt x="1154" y="53559"/>
                </a:lnTo>
                <a:lnTo>
                  <a:pt x="1765" y="54034"/>
                </a:lnTo>
                <a:lnTo>
                  <a:pt x="2444" y="54373"/>
                </a:lnTo>
                <a:lnTo>
                  <a:pt x="3123" y="54645"/>
                </a:lnTo>
                <a:lnTo>
                  <a:pt x="3938" y="54713"/>
                </a:lnTo>
                <a:lnTo>
                  <a:pt x="22062" y="54713"/>
                </a:lnTo>
                <a:lnTo>
                  <a:pt x="22876" y="54645"/>
                </a:lnTo>
                <a:lnTo>
                  <a:pt x="23555" y="54373"/>
                </a:lnTo>
                <a:lnTo>
                  <a:pt x="24234" y="54034"/>
                </a:lnTo>
                <a:lnTo>
                  <a:pt x="24845" y="53559"/>
                </a:lnTo>
                <a:lnTo>
                  <a:pt x="25320" y="52948"/>
                </a:lnTo>
                <a:lnTo>
                  <a:pt x="25727" y="52269"/>
                </a:lnTo>
                <a:lnTo>
                  <a:pt x="25931" y="51522"/>
                </a:lnTo>
                <a:lnTo>
                  <a:pt x="25999" y="50776"/>
                </a:lnTo>
                <a:lnTo>
                  <a:pt x="25999" y="3870"/>
                </a:lnTo>
                <a:lnTo>
                  <a:pt x="25931" y="3123"/>
                </a:lnTo>
                <a:lnTo>
                  <a:pt x="25727" y="2376"/>
                </a:lnTo>
                <a:lnTo>
                  <a:pt x="25320" y="1697"/>
                </a:lnTo>
                <a:lnTo>
                  <a:pt x="24845" y="1154"/>
                </a:lnTo>
                <a:lnTo>
                  <a:pt x="24234" y="611"/>
                </a:lnTo>
                <a:lnTo>
                  <a:pt x="23555" y="272"/>
                </a:lnTo>
                <a:lnTo>
                  <a:pt x="22876" y="68"/>
                </a:lnTo>
                <a:lnTo>
                  <a:pt x="22062" y="0"/>
                </a:lnTo>
                <a:close/>
              </a:path>
            </a:pathLst>
          </a:custGeom>
          <a:solidFill>
            <a:srgbClr val="0B5394"/>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25"/>
          <p:cNvSpPr/>
          <p:nvPr/>
        </p:nvSpPr>
        <p:spPr>
          <a:xfrm>
            <a:off x="5115345" y="3185563"/>
            <a:ext cx="912900" cy="1436400"/>
          </a:xfrm>
          <a:prstGeom prst="rect">
            <a:avLst/>
          </a:prstGeom>
          <a:solidFill>
            <a:srgbClr val="073763">
              <a:alpha val="1923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Place your screenshot here</a:t>
            </a:r>
            <a:endParaRPr sz="1000">
              <a:solidFill>
                <a:srgbClr val="FFFFFF"/>
              </a:solidFill>
              <a:latin typeface="Roboto"/>
              <a:ea typeface="Roboto"/>
              <a:cs typeface="Roboto"/>
              <a:sym typeface="Roboto"/>
            </a:endParaRPr>
          </a:p>
        </p:txBody>
      </p:sp>
      <p:pic>
        <p:nvPicPr>
          <p:cNvPr id="212" name="Google Shape;212;p25"/>
          <p:cNvPicPr preferRelativeResize="0"/>
          <p:nvPr/>
        </p:nvPicPr>
        <p:blipFill rotWithShape="1">
          <a:blip r:embed="rId3">
            <a:alphaModFix/>
          </a:blip>
          <a:srcRect b="6025" l="29966" r="29749" t="6775"/>
          <a:stretch/>
        </p:blipFill>
        <p:spPr>
          <a:xfrm>
            <a:off x="5115350" y="3164725"/>
            <a:ext cx="912900" cy="14673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6" name="Shape 216"/>
        <p:cNvGrpSpPr/>
        <p:nvPr/>
      </p:nvGrpSpPr>
      <p:grpSpPr>
        <a:xfrm>
          <a:off x="0" y="0"/>
          <a:ext cx="0" cy="0"/>
          <a:chOff x="0" y="0"/>
          <a:chExt cx="0" cy="0"/>
        </a:xfrm>
      </p:grpSpPr>
      <p:sp>
        <p:nvSpPr>
          <p:cNvPr id="217" name="Google Shape;217;p26"/>
          <p:cNvSpPr txBox="1"/>
          <p:nvPr>
            <p:ph idx="4294967295" type="ctrTitle"/>
          </p:nvPr>
        </p:nvSpPr>
        <p:spPr>
          <a:xfrm>
            <a:off x="2438400" y="190800"/>
            <a:ext cx="5916600" cy="89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7200"/>
              <a:t>25 KLOC</a:t>
            </a:r>
            <a:endParaRPr sz="7200"/>
          </a:p>
        </p:txBody>
      </p:sp>
      <p:sp>
        <p:nvSpPr>
          <p:cNvPr id="218" name="Google Shape;218;p26"/>
          <p:cNvSpPr txBox="1"/>
          <p:nvPr>
            <p:ph idx="4294967295" type="subTitle"/>
          </p:nvPr>
        </p:nvSpPr>
        <p:spPr>
          <a:xfrm>
            <a:off x="2438400" y="1106507"/>
            <a:ext cx="5916600" cy="4632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sz="1800"/>
              <a:t>Organic project system</a:t>
            </a:r>
            <a:endParaRPr sz="1800"/>
          </a:p>
        </p:txBody>
      </p:sp>
      <p:sp>
        <p:nvSpPr>
          <p:cNvPr id="219" name="Google Shape;219;p26"/>
          <p:cNvSpPr txBox="1"/>
          <p:nvPr>
            <p:ph idx="4294967295" type="ctrTitle"/>
          </p:nvPr>
        </p:nvSpPr>
        <p:spPr>
          <a:xfrm>
            <a:off x="2438400" y="3505494"/>
            <a:ext cx="5916600" cy="89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6000"/>
              <a:t>8 months</a:t>
            </a:r>
            <a:endParaRPr sz="6000"/>
          </a:p>
        </p:txBody>
      </p:sp>
      <p:sp>
        <p:nvSpPr>
          <p:cNvPr id="220" name="Google Shape;220;p26"/>
          <p:cNvSpPr txBox="1"/>
          <p:nvPr>
            <p:ph idx="4294967295" type="subTitle"/>
          </p:nvPr>
        </p:nvSpPr>
        <p:spPr>
          <a:xfrm>
            <a:off x="2438400" y="4421201"/>
            <a:ext cx="5916600" cy="4632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sz="1800"/>
              <a:t>Duration</a:t>
            </a:r>
            <a:endParaRPr sz="1800"/>
          </a:p>
        </p:txBody>
      </p:sp>
      <p:sp>
        <p:nvSpPr>
          <p:cNvPr id="221" name="Google Shape;221;p26"/>
          <p:cNvSpPr txBox="1"/>
          <p:nvPr>
            <p:ph idx="4294967295" type="ctrTitle"/>
          </p:nvPr>
        </p:nvSpPr>
        <p:spPr>
          <a:xfrm>
            <a:off x="2438400" y="1886247"/>
            <a:ext cx="5916600" cy="89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900"/>
              <a:t>96 person-month</a:t>
            </a:r>
            <a:endParaRPr sz="4900"/>
          </a:p>
        </p:txBody>
      </p:sp>
      <p:sp>
        <p:nvSpPr>
          <p:cNvPr id="222" name="Google Shape;222;p26"/>
          <p:cNvSpPr txBox="1"/>
          <p:nvPr>
            <p:ph idx="4294967295" type="subTitle"/>
          </p:nvPr>
        </p:nvSpPr>
        <p:spPr>
          <a:xfrm>
            <a:off x="2438400" y="2628754"/>
            <a:ext cx="5916600" cy="4632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sz="1800"/>
              <a:t>Effort</a:t>
            </a:r>
            <a:endParaRPr sz="1800"/>
          </a:p>
        </p:txBody>
      </p:sp>
      <p:sp>
        <p:nvSpPr>
          <p:cNvPr id="223" name="Google Shape;223;p26"/>
          <p:cNvSpPr txBox="1"/>
          <p:nvPr>
            <p:ph idx="12" type="sldNum"/>
          </p:nvPr>
        </p:nvSpPr>
        <p:spPr>
          <a:xfrm>
            <a:off x="109075" y="146024"/>
            <a:ext cx="1807200" cy="1252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solidFill>
                  <a:srgbClr val="0B5394"/>
                </a:solidFill>
              </a:rPr>
              <a:t>‹#›</a:t>
            </a:fld>
            <a:endParaRPr>
              <a:solidFill>
                <a:srgbClr val="0B5394"/>
              </a:solidFill>
            </a:endParaRPr>
          </a:p>
        </p:txBody>
      </p:sp>
      <p:cxnSp>
        <p:nvCxnSpPr>
          <p:cNvPr id="224" name="Google Shape;224;p26"/>
          <p:cNvCxnSpPr/>
          <p:nvPr/>
        </p:nvCxnSpPr>
        <p:spPr>
          <a:xfrm>
            <a:off x="2566525" y="1787235"/>
            <a:ext cx="5487900" cy="0"/>
          </a:xfrm>
          <a:prstGeom prst="straightConnector1">
            <a:avLst/>
          </a:prstGeom>
          <a:noFill/>
          <a:ln cap="flat" cmpd="sng" w="9525">
            <a:solidFill>
              <a:srgbClr val="0B5394"/>
            </a:solidFill>
            <a:prstDash val="solid"/>
            <a:round/>
            <a:headEnd len="med" w="med" type="diamond"/>
            <a:tailEnd len="med" w="med" type="diamond"/>
          </a:ln>
        </p:spPr>
      </p:cxnSp>
      <p:cxnSp>
        <p:nvCxnSpPr>
          <p:cNvPr id="225" name="Google Shape;225;p26"/>
          <p:cNvCxnSpPr/>
          <p:nvPr/>
        </p:nvCxnSpPr>
        <p:spPr>
          <a:xfrm>
            <a:off x="2566525" y="3412710"/>
            <a:ext cx="5487900" cy="0"/>
          </a:xfrm>
          <a:prstGeom prst="straightConnector1">
            <a:avLst/>
          </a:prstGeom>
          <a:noFill/>
          <a:ln cap="flat" cmpd="sng" w="9525">
            <a:solidFill>
              <a:srgbClr val="0B5394"/>
            </a:solidFill>
            <a:prstDash val="solid"/>
            <a:round/>
            <a:headEnd len="med" w="med" type="diamond"/>
            <a:tailEnd len="med" w="med" type="diamond"/>
          </a:ln>
        </p:spPr>
      </p:cxn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9" name="Shape 229"/>
        <p:cNvGrpSpPr/>
        <p:nvPr/>
      </p:nvGrpSpPr>
      <p:grpSpPr>
        <a:xfrm>
          <a:off x="0" y="0"/>
          <a:ext cx="0" cy="0"/>
          <a:chOff x="0" y="0"/>
          <a:chExt cx="0" cy="0"/>
        </a:xfrm>
      </p:grpSpPr>
      <p:sp>
        <p:nvSpPr>
          <p:cNvPr id="230" name="Google Shape;230;p27"/>
          <p:cNvSpPr txBox="1"/>
          <p:nvPr>
            <p:ph type="title"/>
          </p:nvPr>
        </p:nvSpPr>
        <p:spPr>
          <a:xfrm>
            <a:off x="109075" y="1626750"/>
            <a:ext cx="1884300" cy="85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ACTIVITY DIAGRAM</a:t>
            </a:r>
            <a:endParaRPr sz="2400"/>
          </a:p>
        </p:txBody>
      </p:sp>
      <p:sp>
        <p:nvSpPr>
          <p:cNvPr id="231" name="Google Shape;231;p27"/>
          <p:cNvSpPr txBox="1"/>
          <p:nvPr>
            <p:ph idx="12" type="sldNum"/>
          </p:nvPr>
        </p:nvSpPr>
        <p:spPr>
          <a:xfrm>
            <a:off x="109075" y="146024"/>
            <a:ext cx="1807200" cy="1252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pic>
        <p:nvPicPr>
          <p:cNvPr id="232" name="Google Shape;232;p27"/>
          <p:cNvPicPr preferRelativeResize="0"/>
          <p:nvPr/>
        </p:nvPicPr>
        <p:blipFill>
          <a:blip r:embed="rId3">
            <a:alphaModFix/>
          </a:blip>
          <a:stretch>
            <a:fillRect/>
          </a:stretch>
        </p:blipFill>
        <p:spPr>
          <a:xfrm>
            <a:off x="109075" y="2484150"/>
            <a:ext cx="8882526" cy="219040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6" name="Shape 236"/>
        <p:cNvGrpSpPr/>
        <p:nvPr/>
      </p:nvGrpSpPr>
      <p:grpSpPr>
        <a:xfrm>
          <a:off x="0" y="0"/>
          <a:ext cx="0" cy="0"/>
          <a:chOff x="0" y="0"/>
          <a:chExt cx="0" cy="0"/>
        </a:xfrm>
      </p:grpSpPr>
      <p:pic>
        <p:nvPicPr>
          <p:cNvPr id="237" name="Google Shape;237;p28"/>
          <p:cNvPicPr preferRelativeResize="0"/>
          <p:nvPr/>
        </p:nvPicPr>
        <p:blipFill>
          <a:blip r:embed="rId3">
            <a:alphaModFix/>
          </a:blip>
          <a:stretch>
            <a:fillRect/>
          </a:stretch>
        </p:blipFill>
        <p:spPr>
          <a:xfrm>
            <a:off x="280738" y="2183750"/>
            <a:ext cx="8582525" cy="2758450"/>
          </a:xfrm>
          <a:prstGeom prst="rect">
            <a:avLst/>
          </a:prstGeom>
          <a:noFill/>
          <a:ln>
            <a:noFill/>
          </a:ln>
        </p:spPr>
      </p:pic>
      <p:pic>
        <p:nvPicPr>
          <p:cNvPr id="238" name="Google Shape;238;p28"/>
          <p:cNvPicPr preferRelativeResize="0"/>
          <p:nvPr/>
        </p:nvPicPr>
        <p:blipFill>
          <a:blip r:embed="rId4">
            <a:alphaModFix/>
          </a:blip>
          <a:stretch>
            <a:fillRect/>
          </a:stretch>
        </p:blipFill>
        <p:spPr>
          <a:xfrm>
            <a:off x="280750" y="1187875"/>
            <a:ext cx="8617499" cy="955375"/>
          </a:xfrm>
          <a:prstGeom prst="rect">
            <a:avLst/>
          </a:prstGeom>
          <a:noFill/>
          <a:ln>
            <a:noFill/>
          </a:ln>
        </p:spPr>
      </p:pic>
      <p:sp>
        <p:nvSpPr>
          <p:cNvPr id="239" name="Google Shape;239;p28"/>
          <p:cNvSpPr txBox="1"/>
          <p:nvPr>
            <p:ph idx="1" type="body"/>
          </p:nvPr>
        </p:nvSpPr>
        <p:spPr>
          <a:xfrm>
            <a:off x="1440038" y="532425"/>
            <a:ext cx="6549300" cy="790200"/>
          </a:xfrm>
          <a:prstGeom prst="rect">
            <a:avLst/>
          </a:prstGeom>
        </p:spPr>
        <p:txBody>
          <a:bodyPr anchorCtr="0" anchor="b" bIns="91425" lIns="91425" spcFirstLastPara="1" rIns="91425" wrap="square" tIns="91425">
            <a:noAutofit/>
          </a:bodyPr>
          <a:lstStyle/>
          <a:p>
            <a:pPr indent="0" lvl="0" marL="0" rtl="0" algn="l">
              <a:spcBef>
                <a:spcPts val="360"/>
              </a:spcBef>
              <a:spcAft>
                <a:spcPts val="0"/>
              </a:spcAft>
              <a:buNone/>
            </a:pPr>
            <a:r>
              <a:rPr b="1" lang="en" sz="4000"/>
              <a:t>GANTT CHART</a:t>
            </a:r>
            <a:endParaRPr b="1" i="0" sz="4000"/>
          </a:p>
        </p:txBody>
      </p:sp>
      <p:sp>
        <p:nvSpPr>
          <p:cNvPr id="240" name="Google Shape;240;p28"/>
          <p:cNvSpPr txBox="1"/>
          <p:nvPr>
            <p:ph idx="12" type="sldNum"/>
          </p:nvPr>
        </p:nvSpPr>
        <p:spPr>
          <a:xfrm>
            <a:off x="109075" y="69824"/>
            <a:ext cx="1807200" cy="1252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4" name="Shape 244"/>
        <p:cNvGrpSpPr/>
        <p:nvPr/>
      </p:nvGrpSpPr>
      <p:grpSpPr>
        <a:xfrm>
          <a:off x="0" y="0"/>
          <a:ext cx="0" cy="0"/>
          <a:chOff x="0" y="0"/>
          <a:chExt cx="0" cy="0"/>
        </a:xfrm>
      </p:grpSpPr>
      <p:sp>
        <p:nvSpPr>
          <p:cNvPr id="245" name="Google Shape;245;p29"/>
          <p:cNvSpPr txBox="1"/>
          <p:nvPr>
            <p:ph idx="12" type="sldNum"/>
          </p:nvPr>
        </p:nvSpPr>
        <p:spPr>
          <a:xfrm>
            <a:off x="109075" y="146024"/>
            <a:ext cx="1807200" cy="1252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pic>
        <p:nvPicPr>
          <p:cNvPr id="246" name="Google Shape;246;p29"/>
          <p:cNvPicPr preferRelativeResize="0"/>
          <p:nvPr/>
        </p:nvPicPr>
        <p:blipFill rotWithShape="1">
          <a:blip r:embed="rId3">
            <a:alphaModFix/>
          </a:blip>
          <a:srcRect b="0" l="0" r="0" t="18207"/>
          <a:stretch/>
        </p:blipFill>
        <p:spPr>
          <a:xfrm>
            <a:off x="116938" y="1787875"/>
            <a:ext cx="8910126" cy="2810275"/>
          </a:xfrm>
          <a:prstGeom prst="rect">
            <a:avLst/>
          </a:prstGeom>
          <a:noFill/>
          <a:ln>
            <a:noFill/>
          </a:ln>
        </p:spPr>
      </p:pic>
      <p:sp>
        <p:nvSpPr>
          <p:cNvPr id="247" name="Google Shape;247;p29"/>
          <p:cNvSpPr txBox="1"/>
          <p:nvPr>
            <p:ph idx="1" type="body"/>
          </p:nvPr>
        </p:nvSpPr>
        <p:spPr>
          <a:xfrm>
            <a:off x="1440038" y="608625"/>
            <a:ext cx="6549300" cy="790200"/>
          </a:xfrm>
          <a:prstGeom prst="rect">
            <a:avLst/>
          </a:prstGeom>
        </p:spPr>
        <p:txBody>
          <a:bodyPr anchorCtr="0" anchor="b" bIns="91425" lIns="91425" spcFirstLastPara="1" rIns="91425" wrap="square" tIns="91425">
            <a:noAutofit/>
          </a:bodyPr>
          <a:lstStyle/>
          <a:p>
            <a:pPr indent="0" lvl="0" marL="0" rtl="0" algn="l">
              <a:spcBef>
                <a:spcPts val="360"/>
              </a:spcBef>
              <a:spcAft>
                <a:spcPts val="0"/>
              </a:spcAft>
              <a:buNone/>
            </a:pPr>
            <a:r>
              <a:rPr b="1" lang="en" sz="4000"/>
              <a:t>RESOURCE OVERVIEW</a:t>
            </a:r>
            <a:endParaRPr b="1" i="0" sz="4000"/>
          </a:p>
        </p:txBody>
      </p:sp>
      <p:pic>
        <p:nvPicPr>
          <p:cNvPr id="248" name="Google Shape;248;p29"/>
          <p:cNvPicPr preferRelativeResize="0"/>
          <p:nvPr/>
        </p:nvPicPr>
        <p:blipFill>
          <a:blip r:embed="rId4">
            <a:alphaModFix/>
          </a:blip>
          <a:stretch>
            <a:fillRect/>
          </a:stretch>
        </p:blipFill>
        <p:spPr>
          <a:xfrm>
            <a:off x="4767525" y="3811025"/>
            <a:ext cx="1252800" cy="1252800"/>
          </a:xfrm>
          <a:prstGeom prst="rect">
            <a:avLst/>
          </a:prstGeom>
          <a:noFill/>
          <a:ln>
            <a:noFill/>
          </a:ln>
        </p:spPr>
      </p:pic>
      <p:pic>
        <p:nvPicPr>
          <p:cNvPr id="249" name="Google Shape;249;p29"/>
          <p:cNvPicPr preferRelativeResize="0"/>
          <p:nvPr/>
        </p:nvPicPr>
        <p:blipFill>
          <a:blip r:embed="rId5">
            <a:alphaModFix/>
          </a:blip>
          <a:stretch>
            <a:fillRect/>
          </a:stretch>
        </p:blipFill>
        <p:spPr>
          <a:xfrm>
            <a:off x="6238375" y="3493175"/>
            <a:ext cx="1650324" cy="1650324"/>
          </a:xfrm>
          <a:prstGeom prst="rect">
            <a:avLst/>
          </a:prstGeom>
          <a:noFill/>
          <a:ln>
            <a:noFill/>
          </a:ln>
        </p:spPr>
      </p:pic>
      <p:pic>
        <p:nvPicPr>
          <p:cNvPr id="250" name="Google Shape;250;p29"/>
          <p:cNvPicPr preferRelativeResize="0"/>
          <p:nvPr/>
        </p:nvPicPr>
        <p:blipFill>
          <a:blip r:embed="rId6">
            <a:alphaModFix/>
          </a:blip>
          <a:stretch>
            <a:fillRect/>
          </a:stretch>
        </p:blipFill>
        <p:spPr>
          <a:xfrm>
            <a:off x="7546825" y="3755037"/>
            <a:ext cx="1516650" cy="15166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4" name="Shape 254"/>
        <p:cNvGrpSpPr/>
        <p:nvPr/>
      </p:nvGrpSpPr>
      <p:grpSpPr>
        <a:xfrm>
          <a:off x="0" y="0"/>
          <a:ext cx="0" cy="0"/>
          <a:chOff x="0" y="0"/>
          <a:chExt cx="0" cy="0"/>
        </a:xfrm>
      </p:grpSpPr>
      <p:pic>
        <p:nvPicPr>
          <p:cNvPr descr="photo-1434030216411-0b793f4b4173.jpg" id="255" name="Google Shape;255;p30"/>
          <p:cNvPicPr preferRelativeResize="0"/>
          <p:nvPr/>
        </p:nvPicPr>
        <p:blipFill rotWithShape="1">
          <a:blip r:embed="rId3">
            <a:alphaModFix/>
          </a:blip>
          <a:srcRect b="0" l="28831" r="30600" t="0"/>
          <a:stretch/>
        </p:blipFill>
        <p:spPr>
          <a:xfrm>
            <a:off x="0" y="0"/>
            <a:ext cx="2086625" cy="5143500"/>
          </a:xfrm>
          <a:prstGeom prst="rect">
            <a:avLst/>
          </a:prstGeom>
          <a:noFill/>
          <a:ln>
            <a:noFill/>
          </a:ln>
        </p:spPr>
      </p:pic>
      <p:sp>
        <p:nvSpPr>
          <p:cNvPr id="256" name="Google Shape;256;p30"/>
          <p:cNvSpPr txBox="1"/>
          <p:nvPr>
            <p:ph idx="12" type="sldNum"/>
          </p:nvPr>
        </p:nvSpPr>
        <p:spPr>
          <a:xfrm>
            <a:off x="109075" y="146024"/>
            <a:ext cx="1807200" cy="1252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solidFill>
                  <a:srgbClr val="073763"/>
                </a:solidFill>
              </a:rPr>
              <a:t>‹#›</a:t>
            </a:fld>
            <a:endParaRPr>
              <a:solidFill>
                <a:srgbClr val="073763"/>
              </a:solidFill>
            </a:endParaRPr>
          </a:p>
        </p:txBody>
      </p:sp>
      <p:sp>
        <p:nvSpPr>
          <p:cNvPr id="257" name="Google Shape;257;p30"/>
          <p:cNvSpPr txBox="1"/>
          <p:nvPr>
            <p:ph idx="4294967295" type="ctrTitle"/>
          </p:nvPr>
        </p:nvSpPr>
        <p:spPr>
          <a:xfrm>
            <a:off x="2691650" y="440350"/>
            <a:ext cx="5571300" cy="115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9000">
                <a:solidFill>
                  <a:schemeClr val="accent3"/>
                </a:solidFill>
              </a:rPr>
              <a:t>THANKS!</a:t>
            </a:r>
            <a:endParaRPr sz="9000">
              <a:solidFill>
                <a:schemeClr val="accent3"/>
              </a:solidFill>
            </a:endParaRPr>
          </a:p>
        </p:txBody>
      </p:sp>
      <p:sp>
        <p:nvSpPr>
          <p:cNvPr id="258" name="Google Shape;258;p30"/>
          <p:cNvSpPr txBox="1"/>
          <p:nvPr>
            <p:ph idx="4294967295" type="subTitle"/>
          </p:nvPr>
        </p:nvSpPr>
        <p:spPr>
          <a:xfrm>
            <a:off x="2796050" y="1927875"/>
            <a:ext cx="5571300" cy="25578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t/>
            </a:r>
            <a:endParaRPr b="1">
              <a:latin typeface="Calibri"/>
              <a:ea typeface="Calibri"/>
              <a:cs typeface="Calibri"/>
              <a:sym typeface="Calibri"/>
            </a:endParaRPr>
          </a:p>
          <a:p>
            <a:pPr indent="0" lvl="0" marL="0" rtl="0" algn="ctr">
              <a:spcBef>
                <a:spcPts val="1000"/>
              </a:spcBef>
              <a:spcAft>
                <a:spcPts val="0"/>
              </a:spcAft>
              <a:buNone/>
            </a:pPr>
            <a:r>
              <a:rPr b="1" lang="en">
                <a:latin typeface="Calibri"/>
                <a:ea typeface="Calibri"/>
                <a:cs typeface="Calibri"/>
                <a:sym typeface="Calibri"/>
              </a:rPr>
              <a:t>Any questions?</a:t>
            </a:r>
            <a:endParaRPr b="1">
              <a:latin typeface="Calibri"/>
              <a:ea typeface="Calibri"/>
              <a:cs typeface="Calibri"/>
              <a:sym typeface="Calibri"/>
            </a:endParaRPr>
          </a:p>
          <a:p>
            <a:pPr indent="0" lvl="0" marL="0" rtl="0" algn="ctr">
              <a:spcBef>
                <a:spcPts val="1000"/>
              </a:spcBef>
              <a:spcAft>
                <a:spcPts val="1000"/>
              </a:spcAft>
              <a:buNone/>
            </a:pPr>
            <a:r>
              <a:t/>
            </a:r>
            <a:endParaRPr b="1">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 name="Shape 66"/>
        <p:cNvGrpSpPr/>
        <p:nvPr/>
      </p:nvGrpSpPr>
      <p:grpSpPr>
        <a:xfrm>
          <a:off x="0" y="0"/>
          <a:ext cx="0" cy="0"/>
          <a:chOff x="0" y="0"/>
          <a:chExt cx="0" cy="0"/>
        </a:xfrm>
      </p:grpSpPr>
      <p:sp>
        <p:nvSpPr>
          <p:cNvPr id="67" name="Google Shape;67;p14"/>
          <p:cNvSpPr txBox="1"/>
          <p:nvPr>
            <p:ph idx="2" type="body"/>
          </p:nvPr>
        </p:nvSpPr>
        <p:spPr>
          <a:xfrm>
            <a:off x="2462200" y="361950"/>
            <a:ext cx="5243700" cy="14418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sz="3600"/>
              <a:t>AN APP THAT KEEPS EVERYONE CONNECTED</a:t>
            </a:r>
            <a:endParaRPr sz="3600"/>
          </a:p>
          <a:p>
            <a:pPr indent="0" lvl="0" marL="0" rtl="0" algn="l">
              <a:spcBef>
                <a:spcPts val="600"/>
              </a:spcBef>
              <a:spcAft>
                <a:spcPts val="0"/>
              </a:spcAft>
              <a:buClr>
                <a:schemeClr val="dk1"/>
              </a:buClr>
              <a:buSzPts val="1100"/>
              <a:buFont typeface="Arial"/>
              <a:buNone/>
            </a:pPr>
            <a:r>
              <a:t/>
            </a:r>
            <a:endParaRPr sz="1200"/>
          </a:p>
          <a:p>
            <a:pPr indent="0" lvl="0" marL="0" rtl="0" algn="l">
              <a:spcBef>
                <a:spcPts val="600"/>
              </a:spcBef>
              <a:spcAft>
                <a:spcPts val="0"/>
              </a:spcAft>
              <a:buNone/>
            </a:pPr>
            <a:r>
              <a:t/>
            </a:r>
            <a:endParaRPr sz="1200"/>
          </a:p>
        </p:txBody>
      </p:sp>
      <p:sp>
        <p:nvSpPr>
          <p:cNvPr id="68" name="Google Shape;68;p14"/>
          <p:cNvSpPr txBox="1"/>
          <p:nvPr>
            <p:ph idx="12" type="sldNum"/>
          </p:nvPr>
        </p:nvSpPr>
        <p:spPr>
          <a:xfrm>
            <a:off x="109075" y="146024"/>
            <a:ext cx="1807200" cy="1252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69" name="Google Shape;69;p14"/>
          <p:cNvSpPr txBox="1"/>
          <p:nvPr>
            <p:ph type="title"/>
          </p:nvPr>
        </p:nvSpPr>
        <p:spPr>
          <a:xfrm>
            <a:off x="142475" y="1398825"/>
            <a:ext cx="2068200" cy="36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700"/>
              <a:t>INTRO</a:t>
            </a:r>
            <a:endParaRPr sz="1700"/>
          </a:p>
        </p:txBody>
      </p:sp>
      <p:sp>
        <p:nvSpPr>
          <p:cNvPr id="70" name="Google Shape;70;p14"/>
          <p:cNvSpPr/>
          <p:nvPr/>
        </p:nvSpPr>
        <p:spPr>
          <a:xfrm>
            <a:off x="6513525" y="1633500"/>
            <a:ext cx="1720159" cy="3185801"/>
          </a:xfrm>
          <a:custGeom>
            <a:rect b="b" l="l" r="r" t="t"/>
            <a:pathLst>
              <a:path extrusionOk="0" h="54713" w="25999">
                <a:moveTo>
                  <a:pt x="12966" y="2173"/>
                </a:moveTo>
                <a:lnTo>
                  <a:pt x="13169" y="2240"/>
                </a:lnTo>
                <a:lnTo>
                  <a:pt x="13373" y="2308"/>
                </a:lnTo>
                <a:lnTo>
                  <a:pt x="13441" y="2512"/>
                </a:lnTo>
                <a:lnTo>
                  <a:pt x="13509" y="2716"/>
                </a:lnTo>
                <a:lnTo>
                  <a:pt x="13441" y="2919"/>
                </a:lnTo>
                <a:lnTo>
                  <a:pt x="13373" y="3123"/>
                </a:lnTo>
                <a:lnTo>
                  <a:pt x="13169" y="3191"/>
                </a:lnTo>
                <a:lnTo>
                  <a:pt x="12966" y="3259"/>
                </a:lnTo>
                <a:lnTo>
                  <a:pt x="12762" y="3191"/>
                </a:lnTo>
                <a:lnTo>
                  <a:pt x="12626" y="3123"/>
                </a:lnTo>
                <a:lnTo>
                  <a:pt x="12491" y="2919"/>
                </a:lnTo>
                <a:lnTo>
                  <a:pt x="12423" y="2716"/>
                </a:lnTo>
                <a:lnTo>
                  <a:pt x="12491" y="2512"/>
                </a:lnTo>
                <a:lnTo>
                  <a:pt x="12626" y="2308"/>
                </a:lnTo>
                <a:lnTo>
                  <a:pt x="12762" y="2240"/>
                </a:lnTo>
                <a:lnTo>
                  <a:pt x="12966" y="2173"/>
                </a:lnTo>
                <a:close/>
                <a:moveTo>
                  <a:pt x="14934" y="4480"/>
                </a:moveTo>
                <a:lnTo>
                  <a:pt x="15002" y="4548"/>
                </a:lnTo>
                <a:lnTo>
                  <a:pt x="15070" y="4684"/>
                </a:lnTo>
                <a:lnTo>
                  <a:pt x="15138" y="4752"/>
                </a:lnTo>
                <a:lnTo>
                  <a:pt x="15070" y="4888"/>
                </a:lnTo>
                <a:lnTo>
                  <a:pt x="15002" y="5024"/>
                </a:lnTo>
                <a:lnTo>
                  <a:pt x="14934" y="5024"/>
                </a:lnTo>
                <a:lnTo>
                  <a:pt x="14799" y="5091"/>
                </a:lnTo>
                <a:lnTo>
                  <a:pt x="11065" y="5091"/>
                </a:lnTo>
                <a:lnTo>
                  <a:pt x="10929" y="5024"/>
                </a:lnTo>
                <a:lnTo>
                  <a:pt x="10861" y="5024"/>
                </a:lnTo>
                <a:lnTo>
                  <a:pt x="10794" y="4888"/>
                </a:lnTo>
                <a:lnTo>
                  <a:pt x="10726" y="4752"/>
                </a:lnTo>
                <a:lnTo>
                  <a:pt x="10794" y="4684"/>
                </a:lnTo>
                <a:lnTo>
                  <a:pt x="10861" y="4548"/>
                </a:lnTo>
                <a:lnTo>
                  <a:pt x="10929" y="4480"/>
                </a:lnTo>
                <a:close/>
                <a:moveTo>
                  <a:pt x="23963" y="7807"/>
                </a:moveTo>
                <a:lnTo>
                  <a:pt x="23963" y="7875"/>
                </a:lnTo>
                <a:lnTo>
                  <a:pt x="23963" y="46771"/>
                </a:lnTo>
                <a:lnTo>
                  <a:pt x="23963" y="46838"/>
                </a:lnTo>
                <a:lnTo>
                  <a:pt x="1969" y="46838"/>
                </a:lnTo>
                <a:lnTo>
                  <a:pt x="1969" y="46771"/>
                </a:lnTo>
                <a:lnTo>
                  <a:pt x="1969" y="7875"/>
                </a:lnTo>
                <a:lnTo>
                  <a:pt x="1969" y="7807"/>
                </a:lnTo>
                <a:close/>
                <a:moveTo>
                  <a:pt x="12558" y="48536"/>
                </a:moveTo>
                <a:lnTo>
                  <a:pt x="12151" y="48671"/>
                </a:lnTo>
                <a:lnTo>
                  <a:pt x="11812" y="48875"/>
                </a:lnTo>
                <a:lnTo>
                  <a:pt x="11472" y="49146"/>
                </a:lnTo>
                <a:lnTo>
                  <a:pt x="11269" y="49418"/>
                </a:lnTo>
                <a:lnTo>
                  <a:pt x="11065" y="49825"/>
                </a:lnTo>
                <a:lnTo>
                  <a:pt x="10929" y="50165"/>
                </a:lnTo>
                <a:lnTo>
                  <a:pt x="10861" y="50640"/>
                </a:lnTo>
                <a:lnTo>
                  <a:pt x="10929" y="51047"/>
                </a:lnTo>
                <a:lnTo>
                  <a:pt x="11065" y="51454"/>
                </a:lnTo>
                <a:lnTo>
                  <a:pt x="11269" y="51794"/>
                </a:lnTo>
                <a:lnTo>
                  <a:pt x="11472" y="52065"/>
                </a:lnTo>
                <a:lnTo>
                  <a:pt x="11812" y="52337"/>
                </a:lnTo>
                <a:lnTo>
                  <a:pt x="12151" y="52541"/>
                </a:lnTo>
                <a:lnTo>
                  <a:pt x="12558" y="52676"/>
                </a:lnTo>
                <a:lnTo>
                  <a:pt x="12966" y="52744"/>
                </a:lnTo>
                <a:lnTo>
                  <a:pt x="13373" y="52676"/>
                </a:lnTo>
                <a:lnTo>
                  <a:pt x="13780" y="52541"/>
                </a:lnTo>
                <a:lnTo>
                  <a:pt x="14120" y="52337"/>
                </a:lnTo>
                <a:lnTo>
                  <a:pt x="14459" y="52065"/>
                </a:lnTo>
                <a:lnTo>
                  <a:pt x="14731" y="51794"/>
                </a:lnTo>
                <a:lnTo>
                  <a:pt x="14934" y="51454"/>
                </a:lnTo>
                <a:lnTo>
                  <a:pt x="15002" y="51047"/>
                </a:lnTo>
                <a:lnTo>
                  <a:pt x="15070" y="50640"/>
                </a:lnTo>
                <a:lnTo>
                  <a:pt x="15002" y="50165"/>
                </a:lnTo>
                <a:lnTo>
                  <a:pt x="14934" y="49825"/>
                </a:lnTo>
                <a:lnTo>
                  <a:pt x="14731" y="49418"/>
                </a:lnTo>
                <a:lnTo>
                  <a:pt x="14459" y="49146"/>
                </a:lnTo>
                <a:lnTo>
                  <a:pt x="14120" y="48875"/>
                </a:lnTo>
                <a:lnTo>
                  <a:pt x="13780" y="48671"/>
                </a:lnTo>
                <a:lnTo>
                  <a:pt x="13373" y="48536"/>
                </a:lnTo>
                <a:close/>
                <a:moveTo>
                  <a:pt x="12966" y="48332"/>
                </a:moveTo>
                <a:lnTo>
                  <a:pt x="13441" y="48400"/>
                </a:lnTo>
                <a:lnTo>
                  <a:pt x="13848" y="48536"/>
                </a:lnTo>
                <a:lnTo>
                  <a:pt x="14256" y="48739"/>
                </a:lnTo>
                <a:lnTo>
                  <a:pt x="14595" y="49011"/>
                </a:lnTo>
                <a:lnTo>
                  <a:pt x="14866" y="49350"/>
                </a:lnTo>
                <a:lnTo>
                  <a:pt x="15070" y="49757"/>
                </a:lnTo>
                <a:lnTo>
                  <a:pt x="15206" y="50165"/>
                </a:lnTo>
                <a:lnTo>
                  <a:pt x="15274" y="50640"/>
                </a:lnTo>
                <a:lnTo>
                  <a:pt x="15206" y="51047"/>
                </a:lnTo>
                <a:lnTo>
                  <a:pt x="15070" y="51522"/>
                </a:lnTo>
                <a:lnTo>
                  <a:pt x="14866" y="51862"/>
                </a:lnTo>
                <a:lnTo>
                  <a:pt x="14595" y="52201"/>
                </a:lnTo>
                <a:lnTo>
                  <a:pt x="14256" y="52473"/>
                </a:lnTo>
                <a:lnTo>
                  <a:pt x="13848" y="52676"/>
                </a:lnTo>
                <a:lnTo>
                  <a:pt x="13441" y="52812"/>
                </a:lnTo>
                <a:lnTo>
                  <a:pt x="12966" y="52880"/>
                </a:lnTo>
                <a:lnTo>
                  <a:pt x="12558" y="52812"/>
                </a:lnTo>
                <a:lnTo>
                  <a:pt x="12083" y="52676"/>
                </a:lnTo>
                <a:lnTo>
                  <a:pt x="11744" y="52473"/>
                </a:lnTo>
                <a:lnTo>
                  <a:pt x="11404" y="52201"/>
                </a:lnTo>
                <a:lnTo>
                  <a:pt x="11133" y="51862"/>
                </a:lnTo>
                <a:lnTo>
                  <a:pt x="10929" y="51522"/>
                </a:lnTo>
                <a:lnTo>
                  <a:pt x="10794" y="51047"/>
                </a:lnTo>
                <a:lnTo>
                  <a:pt x="10726" y="50640"/>
                </a:lnTo>
                <a:lnTo>
                  <a:pt x="10794" y="50165"/>
                </a:lnTo>
                <a:lnTo>
                  <a:pt x="10929" y="49757"/>
                </a:lnTo>
                <a:lnTo>
                  <a:pt x="11133" y="49350"/>
                </a:lnTo>
                <a:lnTo>
                  <a:pt x="11404" y="49011"/>
                </a:lnTo>
                <a:lnTo>
                  <a:pt x="11744" y="48739"/>
                </a:lnTo>
                <a:lnTo>
                  <a:pt x="12083" y="48536"/>
                </a:lnTo>
                <a:lnTo>
                  <a:pt x="12558" y="48400"/>
                </a:lnTo>
                <a:lnTo>
                  <a:pt x="12966" y="48332"/>
                </a:lnTo>
                <a:close/>
                <a:moveTo>
                  <a:pt x="3938" y="679"/>
                </a:moveTo>
                <a:lnTo>
                  <a:pt x="3259" y="747"/>
                </a:lnTo>
                <a:lnTo>
                  <a:pt x="2648" y="951"/>
                </a:lnTo>
                <a:lnTo>
                  <a:pt x="2105" y="1222"/>
                </a:lnTo>
                <a:lnTo>
                  <a:pt x="1630" y="1629"/>
                </a:lnTo>
                <a:lnTo>
                  <a:pt x="1290" y="2105"/>
                </a:lnTo>
                <a:lnTo>
                  <a:pt x="951" y="2648"/>
                </a:lnTo>
                <a:lnTo>
                  <a:pt x="747" y="3259"/>
                </a:lnTo>
                <a:lnTo>
                  <a:pt x="747" y="3870"/>
                </a:lnTo>
                <a:lnTo>
                  <a:pt x="747" y="50776"/>
                </a:lnTo>
                <a:lnTo>
                  <a:pt x="747" y="51387"/>
                </a:lnTo>
                <a:lnTo>
                  <a:pt x="951" y="51997"/>
                </a:lnTo>
                <a:lnTo>
                  <a:pt x="1290" y="52541"/>
                </a:lnTo>
                <a:lnTo>
                  <a:pt x="1630" y="53016"/>
                </a:lnTo>
                <a:lnTo>
                  <a:pt x="2105" y="53423"/>
                </a:lnTo>
                <a:lnTo>
                  <a:pt x="2648" y="53695"/>
                </a:lnTo>
                <a:lnTo>
                  <a:pt x="3259" y="53898"/>
                </a:lnTo>
                <a:lnTo>
                  <a:pt x="3938" y="53966"/>
                </a:lnTo>
                <a:lnTo>
                  <a:pt x="22062" y="53966"/>
                </a:lnTo>
                <a:lnTo>
                  <a:pt x="22741" y="53898"/>
                </a:lnTo>
                <a:lnTo>
                  <a:pt x="23352" y="53695"/>
                </a:lnTo>
                <a:lnTo>
                  <a:pt x="23895" y="53423"/>
                </a:lnTo>
                <a:lnTo>
                  <a:pt x="24370" y="53016"/>
                </a:lnTo>
                <a:lnTo>
                  <a:pt x="24709" y="52541"/>
                </a:lnTo>
                <a:lnTo>
                  <a:pt x="25049" y="51997"/>
                </a:lnTo>
                <a:lnTo>
                  <a:pt x="25252" y="51387"/>
                </a:lnTo>
                <a:lnTo>
                  <a:pt x="25320" y="50776"/>
                </a:lnTo>
                <a:lnTo>
                  <a:pt x="25320" y="3870"/>
                </a:lnTo>
                <a:lnTo>
                  <a:pt x="25252" y="3259"/>
                </a:lnTo>
                <a:lnTo>
                  <a:pt x="25049" y="2648"/>
                </a:lnTo>
                <a:lnTo>
                  <a:pt x="24709" y="2105"/>
                </a:lnTo>
                <a:lnTo>
                  <a:pt x="24370" y="1629"/>
                </a:lnTo>
                <a:lnTo>
                  <a:pt x="23895" y="1222"/>
                </a:lnTo>
                <a:lnTo>
                  <a:pt x="23352" y="951"/>
                </a:lnTo>
                <a:lnTo>
                  <a:pt x="22741" y="747"/>
                </a:lnTo>
                <a:lnTo>
                  <a:pt x="22062" y="679"/>
                </a:lnTo>
                <a:close/>
                <a:moveTo>
                  <a:pt x="22062" y="543"/>
                </a:moveTo>
                <a:lnTo>
                  <a:pt x="22741" y="611"/>
                </a:lnTo>
                <a:lnTo>
                  <a:pt x="23419" y="815"/>
                </a:lnTo>
                <a:lnTo>
                  <a:pt x="23963" y="1086"/>
                </a:lnTo>
                <a:lnTo>
                  <a:pt x="24438" y="1494"/>
                </a:lnTo>
                <a:lnTo>
                  <a:pt x="24845" y="2037"/>
                </a:lnTo>
                <a:lnTo>
                  <a:pt x="25184" y="2580"/>
                </a:lnTo>
                <a:lnTo>
                  <a:pt x="25388" y="3191"/>
                </a:lnTo>
                <a:lnTo>
                  <a:pt x="25456" y="3870"/>
                </a:lnTo>
                <a:lnTo>
                  <a:pt x="25456" y="50776"/>
                </a:lnTo>
                <a:lnTo>
                  <a:pt x="25388" y="51454"/>
                </a:lnTo>
                <a:lnTo>
                  <a:pt x="25184" y="52065"/>
                </a:lnTo>
                <a:lnTo>
                  <a:pt x="24845" y="52676"/>
                </a:lnTo>
                <a:lnTo>
                  <a:pt x="24438" y="53151"/>
                </a:lnTo>
                <a:lnTo>
                  <a:pt x="23963" y="53559"/>
                </a:lnTo>
                <a:lnTo>
                  <a:pt x="23419" y="53898"/>
                </a:lnTo>
                <a:lnTo>
                  <a:pt x="22741" y="54102"/>
                </a:lnTo>
                <a:lnTo>
                  <a:pt x="22062" y="54170"/>
                </a:lnTo>
                <a:lnTo>
                  <a:pt x="3938" y="54170"/>
                </a:lnTo>
                <a:lnTo>
                  <a:pt x="3259" y="54102"/>
                </a:lnTo>
                <a:lnTo>
                  <a:pt x="2580" y="53898"/>
                </a:lnTo>
                <a:lnTo>
                  <a:pt x="2037" y="53559"/>
                </a:lnTo>
                <a:lnTo>
                  <a:pt x="1562" y="53151"/>
                </a:lnTo>
                <a:lnTo>
                  <a:pt x="1154" y="52676"/>
                </a:lnTo>
                <a:lnTo>
                  <a:pt x="815" y="52065"/>
                </a:lnTo>
                <a:lnTo>
                  <a:pt x="611" y="51454"/>
                </a:lnTo>
                <a:lnTo>
                  <a:pt x="543" y="50776"/>
                </a:lnTo>
                <a:lnTo>
                  <a:pt x="543" y="3870"/>
                </a:lnTo>
                <a:lnTo>
                  <a:pt x="611" y="3191"/>
                </a:lnTo>
                <a:lnTo>
                  <a:pt x="815" y="2580"/>
                </a:lnTo>
                <a:lnTo>
                  <a:pt x="1154" y="2037"/>
                </a:lnTo>
                <a:lnTo>
                  <a:pt x="1562" y="1494"/>
                </a:lnTo>
                <a:lnTo>
                  <a:pt x="2037" y="1086"/>
                </a:lnTo>
                <a:lnTo>
                  <a:pt x="2580" y="815"/>
                </a:lnTo>
                <a:lnTo>
                  <a:pt x="3259" y="611"/>
                </a:lnTo>
                <a:lnTo>
                  <a:pt x="3938" y="543"/>
                </a:lnTo>
                <a:close/>
                <a:moveTo>
                  <a:pt x="3938" y="0"/>
                </a:moveTo>
                <a:lnTo>
                  <a:pt x="3123" y="68"/>
                </a:lnTo>
                <a:lnTo>
                  <a:pt x="2444" y="272"/>
                </a:lnTo>
                <a:lnTo>
                  <a:pt x="1765" y="611"/>
                </a:lnTo>
                <a:lnTo>
                  <a:pt x="1154" y="1154"/>
                </a:lnTo>
                <a:lnTo>
                  <a:pt x="679" y="1697"/>
                </a:lnTo>
                <a:lnTo>
                  <a:pt x="272" y="2376"/>
                </a:lnTo>
                <a:lnTo>
                  <a:pt x="68" y="3123"/>
                </a:lnTo>
                <a:lnTo>
                  <a:pt x="0" y="3870"/>
                </a:lnTo>
                <a:lnTo>
                  <a:pt x="0" y="50776"/>
                </a:lnTo>
                <a:lnTo>
                  <a:pt x="68" y="51522"/>
                </a:lnTo>
                <a:lnTo>
                  <a:pt x="272" y="52269"/>
                </a:lnTo>
                <a:lnTo>
                  <a:pt x="679" y="52948"/>
                </a:lnTo>
                <a:lnTo>
                  <a:pt x="1154" y="53559"/>
                </a:lnTo>
                <a:lnTo>
                  <a:pt x="1765" y="54034"/>
                </a:lnTo>
                <a:lnTo>
                  <a:pt x="2444" y="54373"/>
                </a:lnTo>
                <a:lnTo>
                  <a:pt x="3123" y="54645"/>
                </a:lnTo>
                <a:lnTo>
                  <a:pt x="3938" y="54713"/>
                </a:lnTo>
                <a:lnTo>
                  <a:pt x="22062" y="54713"/>
                </a:lnTo>
                <a:lnTo>
                  <a:pt x="22876" y="54645"/>
                </a:lnTo>
                <a:lnTo>
                  <a:pt x="23555" y="54373"/>
                </a:lnTo>
                <a:lnTo>
                  <a:pt x="24234" y="54034"/>
                </a:lnTo>
                <a:lnTo>
                  <a:pt x="24845" y="53559"/>
                </a:lnTo>
                <a:lnTo>
                  <a:pt x="25320" y="52948"/>
                </a:lnTo>
                <a:lnTo>
                  <a:pt x="25727" y="52269"/>
                </a:lnTo>
                <a:lnTo>
                  <a:pt x="25931" y="51522"/>
                </a:lnTo>
                <a:lnTo>
                  <a:pt x="25999" y="50776"/>
                </a:lnTo>
                <a:lnTo>
                  <a:pt x="25999" y="3870"/>
                </a:lnTo>
                <a:lnTo>
                  <a:pt x="25931" y="3123"/>
                </a:lnTo>
                <a:lnTo>
                  <a:pt x="25727" y="2376"/>
                </a:lnTo>
                <a:lnTo>
                  <a:pt x="25320" y="1697"/>
                </a:lnTo>
                <a:lnTo>
                  <a:pt x="24845" y="1154"/>
                </a:lnTo>
                <a:lnTo>
                  <a:pt x="24234" y="611"/>
                </a:lnTo>
                <a:lnTo>
                  <a:pt x="23555" y="272"/>
                </a:lnTo>
                <a:lnTo>
                  <a:pt x="22876" y="68"/>
                </a:lnTo>
                <a:lnTo>
                  <a:pt x="22062" y="0"/>
                </a:lnTo>
                <a:close/>
              </a:path>
            </a:pathLst>
          </a:custGeom>
          <a:solidFill>
            <a:srgbClr val="0B5394"/>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1" name="Google Shape;71;p14"/>
          <p:cNvPicPr preferRelativeResize="0"/>
          <p:nvPr/>
        </p:nvPicPr>
        <p:blipFill rotWithShape="1">
          <a:blip r:embed="rId3">
            <a:alphaModFix/>
          </a:blip>
          <a:srcRect b="0" l="23274" r="25266" t="6812"/>
          <a:stretch/>
        </p:blipFill>
        <p:spPr>
          <a:xfrm>
            <a:off x="6716358" y="3191580"/>
            <a:ext cx="1314539" cy="1293152"/>
          </a:xfrm>
          <a:prstGeom prst="rect">
            <a:avLst/>
          </a:prstGeom>
          <a:noFill/>
          <a:ln>
            <a:noFill/>
          </a:ln>
        </p:spPr>
      </p:pic>
      <p:pic>
        <p:nvPicPr>
          <p:cNvPr id="72" name="Google Shape;72;p14"/>
          <p:cNvPicPr preferRelativeResize="0"/>
          <p:nvPr/>
        </p:nvPicPr>
        <p:blipFill>
          <a:blip r:embed="rId4">
            <a:alphaModFix/>
          </a:blip>
          <a:stretch>
            <a:fillRect/>
          </a:stretch>
        </p:blipFill>
        <p:spPr>
          <a:xfrm>
            <a:off x="7387100" y="2756600"/>
            <a:ext cx="659425" cy="659425"/>
          </a:xfrm>
          <a:prstGeom prst="rect">
            <a:avLst/>
          </a:prstGeom>
          <a:noFill/>
          <a:ln>
            <a:noFill/>
          </a:ln>
        </p:spPr>
      </p:pic>
      <p:pic>
        <p:nvPicPr>
          <p:cNvPr id="73" name="Google Shape;73;p14"/>
          <p:cNvPicPr preferRelativeResize="0"/>
          <p:nvPr/>
        </p:nvPicPr>
        <p:blipFill>
          <a:blip r:embed="rId5">
            <a:alphaModFix/>
          </a:blip>
          <a:stretch>
            <a:fillRect/>
          </a:stretch>
        </p:blipFill>
        <p:spPr>
          <a:xfrm>
            <a:off x="6628650" y="2907100"/>
            <a:ext cx="555150" cy="555150"/>
          </a:xfrm>
          <a:prstGeom prst="rect">
            <a:avLst/>
          </a:prstGeom>
          <a:noFill/>
          <a:ln>
            <a:noFill/>
          </a:ln>
        </p:spPr>
      </p:pic>
      <p:sp>
        <p:nvSpPr>
          <p:cNvPr id="74" name="Google Shape;74;p14"/>
          <p:cNvSpPr txBox="1"/>
          <p:nvPr/>
        </p:nvSpPr>
        <p:spPr>
          <a:xfrm>
            <a:off x="2462200" y="1763625"/>
            <a:ext cx="3689400" cy="2879400"/>
          </a:xfrm>
          <a:prstGeom prst="rect">
            <a:avLst/>
          </a:prstGeom>
          <a:noFill/>
          <a:ln>
            <a:noFill/>
          </a:ln>
        </p:spPr>
        <p:txBody>
          <a:bodyPr anchorCtr="0" anchor="t" bIns="91425" lIns="91425" spcFirstLastPara="1" rIns="91425" wrap="square" tIns="91425">
            <a:noAutofit/>
          </a:bodyPr>
          <a:lstStyle/>
          <a:p>
            <a:pPr indent="0" lvl="0" marL="0" rtl="0" algn="l">
              <a:spcBef>
                <a:spcPts val="600"/>
              </a:spcBef>
              <a:spcAft>
                <a:spcPts val="0"/>
              </a:spcAft>
              <a:buNone/>
            </a:pPr>
            <a:r>
              <a:rPr b="1" lang="en" sz="2550">
                <a:solidFill>
                  <a:schemeClr val="dk2"/>
                </a:solidFill>
                <a:latin typeface="Roboto"/>
                <a:ea typeface="Roboto"/>
                <a:cs typeface="Roboto"/>
                <a:sym typeface="Roboto"/>
              </a:rPr>
              <a:t>Allows users like </a:t>
            </a:r>
            <a:r>
              <a:rPr b="1" lang="en" sz="2550">
                <a:solidFill>
                  <a:srgbClr val="FFE599"/>
                </a:solidFill>
                <a:highlight>
                  <a:schemeClr val="accent2"/>
                </a:highlight>
                <a:latin typeface="Roboto"/>
                <a:ea typeface="Roboto"/>
                <a:cs typeface="Roboto"/>
                <a:sym typeface="Roboto"/>
              </a:rPr>
              <a:t>students</a:t>
            </a:r>
            <a:r>
              <a:rPr b="1" lang="en" sz="2550">
                <a:solidFill>
                  <a:schemeClr val="dk2"/>
                </a:solidFill>
                <a:latin typeface="Roboto"/>
                <a:ea typeface="Roboto"/>
                <a:cs typeface="Roboto"/>
                <a:sym typeface="Roboto"/>
              </a:rPr>
              <a:t>, </a:t>
            </a:r>
            <a:r>
              <a:rPr b="1" lang="en" sz="2550">
                <a:solidFill>
                  <a:srgbClr val="FFE599"/>
                </a:solidFill>
                <a:highlight>
                  <a:schemeClr val="accent2"/>
                </a:highlight>
                <a:latin typeface="Roboto"/>
                <a:ea typeface="Roboto"/>
                <a:cs typeface="Roboto"/>
                <a:sym typeface="Roboto"/>
              </a:rPr>
              <a:t>faculty</a:t>
            </a:r>
            <a:r>
              <a:rPr b="1" lang="en" sz="2550">
                <a:solidFill>
                  <a:srgbClr val="FFE599"/>
                </a:solidFill>
                <a:highlight>
                  <a:schemeClr val="accent1"/>
                </a:highlight>
                <a:latin typeface="Roboto"/>
                <a:ea typeface="Roboto"/>
                <a:cs typeface="Roboto"/>
                <a:sym typeface="Roboto"/>
              </a:rPr>
              <a:t> </a:t>
            </a:r>
            <a:r>
              <a:rPr b="1" lang="en" sz="2550">
                <a:solidFill>
                  <a:srgbClr val="FFE599"/>
                </a:solidFill>
                <a:highlight>
                  <a:schemeClr val="accent2"/>
                </a:highlight>
                <a:latin typeface="Roboto"/>
                <a:ea typeface="Roboto"/>
                <a:cs typeface="Roboto"/>
                <a:sym typeface="Roboto"/>
              </a:rPr>
              <a:t>members</a:t>
            </a:r>
            <a:r>
              <a:rPr b="1" lang="en" sz="2550">
                <a:solidFill>
                  <a:schemeClr val="dk2"/>
                </a:solidFill>
                <a:latin typeface="Roboto"/>
                <a:ea typeface="Roboto"/>
                <a:cs typeface="Roboto"/>
                <a:sym typeface="Roboto"/>
              </a:rPr>
              <a:t>, and </a:t>
            </a:r>
            <a:r>
              <a:rPr b="1" lang="en" sz="2550">
                <a:solidFill>
                  <a:srgbClr val="FFE599"/>
                </a:solidFill>
                <a:highlight>
                  <a:schemeClr val="accent2"/>
                </a:highlight>
                <a:latin typeface="Roboto"/>
                <a:ea typeface="Roboto"/>
                <a:cs typeface="Roboto"/>
                <a:sym typeface="Roboto"/>
              </a:rPr>
              <a:t>alumni</a:t>
            </a:r>
            <a:r>
              <a:rPr b="1" lang="en" sz="2550">
                <a:solidFill>
                  <a:schemeClr val="dk2"/>
                </a:solidFill>
                <a:latin typeface="Roboto"/>
                <a:ea typeface="Roboto"/>
                <a:cs typeface="Roboto"/>
                <a:sym typeface="Roboto"/>
              </a:rPr>
              <a:t> of OTU to communicate and be up-to-date with events or important announcements.</a:t>
            </a:r>
            <a:endParaRPr sz="2550">
              <a:solidFill>
                <a:schemeClr val="dk2"/>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 name="Shape 78"/>
        <p:cNvGrpSpPr/>
        <p:nvPr/>
      </p:nvGrpSpPr>
      <p:grpSpPr>
        <a:xfrm>
          <a:off x="0" y="0"/>
          <a:ext cx="0" cy="0"/>
          <a:chOff x="0" y="0"/>
          <a:chExt cx="0" cy="0"/>
        </a:xfrm>
      </p:grpSpPr>
      <p:sp>
        <p:nvSpPr>
          <p:cNvPr id="79" name="Google Shape;79;p15"/>
          <p:cNvSpPr txBox="1"/>
          <p:nvPr>
            <p:ph idx="1" type="body"/>
          </p:nvPr>
        </p:nvSpPr>
        <p:spPr>
          <a:xfrm>
            <a:off x="985200" y="608625"/>
            <a:ext cx="6549300" cy="7902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i="0" lang="en"/>
              <a:t>PRODUCT DESCRIPTION</a:t>
            </a:r>
            <a:endParaRPr i="0"/>
          </a:p>
        </p:txBody>
      </p:sp>
      <p:sp>
        <p:nvSpPr>
          <p:cNvPr id="80" name="Google Shape;80;p15"/>
          <p:cNvSpPr txBox="1"/>
          <p:nvPr>
            <p:ph idx="12" type="sldNum"/>
          </p:nvPr>
        </p:nvSpPr>
        <p:spPr>
          <a:xfrm>
            <a:off x="109075" y="146024"/>
            <a:ext cx="1807200" cy="1252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pic>
        <p:nvPicPr>
          <p:cNvPr id="81" name="Google Shape;81;p15"/>
          <p:cNvPicPr preferRelativeResize="0"/>
          <p:nvPr/>
        </p:nvPicPr>
        <p:blipFill rotWithShape="1">
          <a:blip r:embed="rId3">
            <a:alphaModFix/>
          </a:blip>
          <a:srcRect b="25010" l="22790" r="21309" t="20260"/>
          <a:stretch/>
        </p:blipFill>
        <p:spPr>
          <a:xfrm rot="-850476">
            <a:off x="921750" y="206280"/>
            <a:ext cx="566300" cy="597025"/>
          </a:xfrm>
          <a:prstGeom prst="rect">
            <a:avLst/>
          </a:prstGeom>
          <a:noFill/>
          <a:ln>
            <a:noFill/>
          </a:ln>
        </p:spPr>
      </p:pic>
      <p:pic>
        <p:nvPicPr>
          <p:cNvPr id="82" name="Google Shape;82;p15"/>
          <p:cNvPicPr preferRelativeResize="0"/>
          <p:nvPr/>
        </p:nvPicPr>
        <p:blipFill>
          <a:blip r:embed="rId4">
            <a:alphaModFix/>
          </a:blip>
          <a:stretch>
            <a:fillRect/>
          </a:stretch>
        </p:blipFill>
        <p:spPr>
          <a:xfrm>
            <a:off x="985200" y="1520600"/>
            <a:ext cx="1672250" cy="1672250"/>
          </a:xfrm>
          <a:prstGeom prst="rect">
            <a:avLst/>
          </a:prstGeom>
          <a:noFill/>
          <a:ln>
            <a:noFill/>
          </a:ln>
        </p:spPr>
      </p:pic>
      <p:sp>
        <p:nvSpPr>
          <p:cNvPr id="83" name="Google Shape;83;p15"/>
          <p:cNvSpPr txBox="1"/>
          <p:nvPr/>
        </p:nvSpPr>
        <p:spPr>
          <a:xfrm>
            <a:off x="2711800" y="1448350"/>
            <a:ext cx="5829600" cy="1744500"/>
          </a:xfrm>
          <a:prstGeom prst="rect">
            <a:avLst/>
          </a:prstGeom>
          <a:noFill/>
          <a:ln>
            <a:noFill/>
          </a:ln>
        </p:spPr>
        <p:txBody>
          <a:bodyPr anchorCtr="0" anchor="t" bIns="91425" lIns="91425" spcFirstLastPara="1" rIns="91425" wrap="square" tIns="91425">
            <a:noAutofit/>
          </a:bodyPr>
          <a:lstStyle/>
          <a:p>
            <a:pPr indent="0" lvl="0" marL="0" rtl="0" algn="l">
              <a:spcBef>
                <a:spcPts val="600"/>
              </a:spcBef>
              <a:spcAft>
                <a:spcPts val="0"/>
              </a:spcAft>
              <a:buNone/>
            </a:pPr>
            <a:r>
              <a:rPr b="1" lang="en" sz="2550">
                <a:solidFill>
                  <a:schemeClr val="dk2"/>
                </a:solidFill>
                <a:latin typeface="Roboto"/>
                <a:ea typeface="Roboto"/>
                <a:cs typeface="Roboto"/>
                <a:sym typeface="Roboto"/>
              </a:rPr>
              <a:t>An </a:t>
            </a:r>
            <a:r>
              <a:rPr b="1" lang="en" sz="2550">
                <a:solidFill>
                  <a:srgbClr val="FFD966"/>
                </a:solidFill>
                <a:highlight>
                  <a:schemeClr val="accent2"/>
                </a:highlight>
                <a:latin typeface="Roboto"/>
                <a:ea typeface="Roboto"/>
                <a:cs typeface="Roboto"/>
                <a:sym typeface="Roboto"/>
              </a:rPr>
              <a:t>app</a:t>
            </a:r>
            <a:r>
              <a:rPr b="1" lang="en" sz="2550">
                <a:latin typeface="Roboto"/>
                <a:ea typeface="Roboto"/>
                <a:cs typeface="Roboto"/>
                <a:sym typeface="Roboto"/>
              </a:rPr>
              <a:t> </a:t>
            </a:r>
            <a:r>
              <a:rPr b="1" lang="en" sz="2550">
                <a:solidFill>
                  <a:schemeClr val="dk2"/>
                </a:solidFill>
                <a:latin typeface="Roboto"/>
                <a:ea typeface="Roboto"/>
                <a:cs typeface="Roboto"/>
                <a:sym typeface="Roboto"/>
              </a:rPr>
              <a:t>close to a social media application exclusively for the Ontario Tech community to keep everyone </a:t>
            </a:r>
            <a:r>
              <a:rPr b="1" lang="en" sz="2550">
                <a:solidFill>
                  <a:srgbClr val="FFD966"/>
                </a:solidFill>
                <a:highlight>
                  <a:schemeClr val="accent2"/>
                </a:highlight>
                <a:latin typeface="Roboto"/>
                <a:ea typeface="Roboto"/>
                <a:cs typeface="Roboto"/>
                <a:sym typeface="Roboto"/>
              </a:rPr>
              <a:t>connected</a:t>
            </a:r>
            <a:r>
              <a:rPr b="1" lang="en" sz="2550">
                <a:solidFill>
                  <a:schemeClr val="dk2"/>
                </a:solidFill>
                <a:latin typeface="Roboto"/>
                <a:ea typeface="Roboto"/>
                <a:cs typeface="Roboto"/>
                <a:sym typeface="Roboto"/>
              </a:rPr>
              <a:t> and </a:t>
            </a:r>
            <a:r>
              <a:rPr b="1" lang="en" sz="2550">
                <a:solidFill>
                  <a:srgbClr val="FFD966"/>
                </a:solidFill>
                <a:highlight>
                  <a:schemeClr val="accent2"/>
                </a:highlight>
                <a:latin typeface="Roboto"/>
                <a:ea typeface="Roboto"/>
                <a:cs typeface="Roboto"/>
                <a:sym typeface="Roboto"/>
              </a:rPr>
              <a:t>informed</a:t>
            </a:r>
            <a:r>
              <a:rPr b="1" lang="en" sz="2550">
                <a:solidFill>
                  <a:schemeClr val="dk2"/>
                </a:solidFill>
                <a:latin typeface="Roboto"/>
                <a:ea typeface="Roboto"/>
                <a:cs typeface="Roboto"/>
                <a:sym typeface="Roboto"/>
              </a:rPr>
              <a:t>!</a:t>
            </a:r>
            <a:endParaRPr sz="2550"/>
          </a:p>
        </p:txBody>
      </p:sp>
      <p:sp>
        <p:nvSpPr>
          <p:cNvPr id="84" name="Google Shape;84;p15"/>
          <p:cNvSpPr/>
          <p:nvPr/>
        </p:nvSpPr>
        <p:spPr>
          <a:xfrm>
            <a:off x="1127850" y="3552375"/>
            <a:ext cx="528900" cy="588233"/>
          </a:xfrm>
          <a:custGeom>
            <a:rect b="b" l="l" r="r" t="t"/>
            <a:pathLst>
              <a:path extrusionOk="0" fill="none" h="18511" w="12860">
                <a:moveTo>
                  <a:pt x="12373" y="7526"/>
                </a:moveTo>
                <a:lnTo>
                  <a:pt x="11618" y="7526"/>
                </a:lnTo>
                <a:lnTo>
                  <a:pt x="11618" y="5188"/>
                </a:lnTo>
                <a:lnTo>
                  <a:pt x="11618" y="5188"/>
                </a:lnTo>
                <a:lnTo>
                  <a:pt x="11593" y="4677"/>
                </a:lnTo>
                <a:lnTo>
                  <a:pt x="11520" y="4141"/>
                </a:lnTo>
                <a:lnTo>
                  <a:pt x="11398" y="3654"/>
                </a:lnTo>
                <a:lnTo>
                  <a:pt x="11204" y="3167"/>
                </a:lnTo>
                <a:lnTo>
                  <a:pt x="10984" y="2728"/>
                </a:lnTo>
                <a:lnTo>
                  <a:pt x="10741" y="2290"/>
                </a:lnTo>
                <a:lnTo>
                  <a:pt x="10424" y="1900"/>
                </a:lnTo>
                <a:lnTo>
                  <a:pt x="10108" y="1535"/>
                </a:lnTo>
                <a:lnTo>
                  <a:pt x="9718" y="1194"/>
                </a:lnTo>
                <a:lnTo>
                  <a:pt x="9328" y="902"/>
                </a:lnTo>
                <a:lnTo>
                  <a:pt x="8914" y="634"/>
                </a:lnTo>
                <a:lnTo>
                  <a:pt x="8452" y="415"/>
                </a:lnTo>
                <a:lnTo>
                  <a:pt x="7964" y="244"/>
                </a:lnTo>
                <a:lnTo>
                  <a:pt x="7477" y="122"/>
                </a:lnTo>
                <a:lnTo>
                  <a:pt x="6966" y="25"/>
                </a:lnTo>
                <a:lnTo>
                  <a:pt x="6430" y="0"/>
                </a:lnTo>
                <a:lnTo>
                  <a:pt x="6430" y="0"/>
                </a:lnTo>
                <a:lnTo>
                  <a:pt x="5894" y="25"/>
                </a:lnTo>
                <a:lnTo>
                  <a:pt x="5383" y="122"/>
                </a:lnTo>
                <a:lnTo>
                  <a:pt x="4896" y="244"/>
                </a:lnTo>
                <a:lnTo>
                  <a:pt x="4409" y="415"/>
                </a:lnTo>
                <a:lnTo>
                  <a:pt x="3970" y="634"/>
                </a:lnTo>
                <a:lnTo>
                  <a:pt x="3532" y="902"/>
                </a:lnTo>
                <a:lnTo>
                  <a:pt x="3142" y="1194"/>
                </a:lnTo>
                <a:lnTo>
                  <a:pt x="2752" y="1535"/>
                </a:lnTo>
                <a:lnTo>
                  <a:pt x="2436" y="1900"/>
                </a:lnTo>
                <a:lnTo>
                  <a:pt x="2119" y="2290"/>
                </a:lnTo>
                <a:lnTo>
                  <a:pt x="1876" y="2728"/>
                </a:lnTo>
                <a:lnTo>
                  <a:pt x="1656" y="3167"/>
                </a:lnTo>
                <a:lnTo>
                  <a:pt x="1462" y="3654"/>
                </a:lnTo>
                <a:lnTo>
                  <a:pt x="1340" y="4141"/>
                </a:lnTo>
                <a:lnTo>
                  <a:pt x="1267" y="4677"/>
                </a:lnTo>
                <a:lnTo>
                  <a:pt x="1242" y="5188"/>
                </a:lnTo>
                <a:lnTo>
                  <a:pt x="1242" y="7526"/>
                </a:lnTo>
                <a:lnTo>
                  <a:pt x="487" y="7526"/>
                </a:lnTo>
                <a:lnTo>
                  <a:pt x="487" y="7526"/>
                </a:lnTo>
                <a:lnTo>
                  <a:pt x="390" y="7526"/>
                </a:lnTo>
                <a:lnTo>
                  <a:pt x="293" y="7551"/>
                </a:lnTo>
                <a:lnTo>
                  <a:pt x="220" y="7599"/>
                </a:lnTo>
                <a:lnTo>
                  <a:pt x="146" y="7648"/>
                </a:lnTo>
                <a:lnTo>
                  <a:pt x="73" y="7721"/>
                </a:lnTo>
                <a:lnTo>
                  <a:pt x="49" y="7818"/>
                </a:lnTo>
                <a:lnTo>
                  <a:pt x="0" y="7891"/>
                </a:lnTo>
                <a:lnTo>
                  <a:pt x="0" y="8013"/>
                </a:lnTo>
                <a:lnTo>
                  <a:pt x="0" y="18023"/>
                </a:lnTo>
                <a:lnTo>
                  <a:pt x="0" y="18023"/>
                </a:lnTo>
                <a:lnTo>
                  <a:pt x="0" y="18121"/>
                </a:lnTo>
                <a:lnTo>
                  <a:pt x="49" y="18218"/>
                </a:lnTo>
                <a:lnTo>
                  <a:pt x="73" y="18291"/>
                </a:lnTo>
                <a:lnTo>
                  <a:pt x="146" y="18364"/>
                </a:lnTo>
                <a:lnTo>
                  <a:pt x="220" y="18413"/>
                </a:lnTo>
                <a:lnTo>
                  <a:pt x="293" y="18462"/>
                </a:lnTo>
                <a:lnTo>
                  <a:pt x="390" y="18486"/>
                </a:lnTo>
                <a:lnTo>
                  <a:pt x="487" y="18510"/>
                </a:lnTo>
                <a:lnTo>
                  <a:pt x="12373" y="18510"/>
                </a:lnTo>
                <a:lnTo>
                  <a:pt x="12373" y="18510"/>
                </a:lnTo>
                <a:lnTo>
                  <a:pt x="12470" y="18486"/>
                </a:lnTo>
                <a:lnTo>
                  <a:pt x="12568" y="18462"/>
                </a:lnTo>
                <a:lnTo>
                  <a:pt x="12641" y="18413"/>
                </a:lnTo>
                <a:lnTo>
                  <a:pt x="12714" y="18364"/>
                </a:lnTo>
                <a:lnTo>
                  <a:pt x="12787" y="18291"/>
                </a:lnTo>
                <a:lnTo>
                  <a:pt x="12811" y="18218"/>
                </a:lnTo>
                <a:lnTo>
                  <a:pt x="12860" y="18121"/>
                </a:lnTo>
                <a:lnTo>
                  <a:pt x="12860" y="18023"/>
                </a:lnTo>
                <a:lnTo>
                  <a:pt x="12860" y="8013"/>
                </a:lnTo>
                <a:lnTo>
                  <a:pt x="12860" y="8013"/>
                </a:lnTo>
                <a:lnTo>
                  <a:pt x="12860" y="7891"/>
                </a:lnTo>
                <a:lnTo>
                  <a:pt x="12811" y="7818"/>
                </a:lnTo>
                <a:lnTo>
                  <a:pt x="12787" y="7721"/>
                </a:lnTo>
                <a:lnTo>
                  <a:pt x="12714" y="7648"/>
                </a:lnTo>
                <a:lnTo>
                  <a:pt x="12641" y="7599"/>
                </a:lnTo>
                <a:lnTo>
                  <a:pt x="12568" y="7551"/>
                </a:lnTo>
                <a:lnTo>
                  <a:pt x="12470" y="7526"/>
                </a:lnTo>
                <a:lnTo>
                  <a:pt x="12373" y="7526"/>
                </a:lnTo>
                <a:lnTo>
                  <a:pt x="12373" y="7526"/>
                </a:lnTo>
                <a:close/>
                <a:moveTo>
                  <a:pt x="2801" y="5188"/>
                </a:moveTo>
                <a:lnTo>
                  <a:pt x="2801" y="5188"/>
                </a:lnTo>
                <a:lnTo>
                  <a:pt x="2826" y="4823"/>
                </a:lnTo>
                <a:lnTo>
                  <a:pt x="2874" y="4457"/>
                </a:lnTo>
                <a:lnTo>
                  <a:pt x="2972" y="4116"/>
                </a:lnTo>
                <a:lnTo>
                  <a:pt x="3093" y="3775"/>
                </a:lnTo>
                <a:lnTo>
                  <a:pt x="3240" y="3459"/>
                </a:lnTo>
                <a:lnTo>
                  <a:pt x="3410" y="3167"/>
                </a:lnTo>
                <a:lnTo>
                  <a:pt x="3629" y="2874"/>
                </a:lnTo>
                <a:lnTo>
                  <a:pt x="3873" y="2631"/>
                </a:lnTo>
                <a:lnTo>
                  <a:pt x="4116" y="2387"/>
                </a:lnTo>
                <a:lnTo>
                  <a:pt x="4409" y="2192"/>
                </a:lnTo>
                <a:lnTo>
                  <a:pt x="4701" y="1998"/>
                </a:lnTo>
                <a:lnTo>
                  <a:pt x="5017" y="1851"/>
                </a:lnTo>
                <a:lnTo>
                  <a:pt x="5358" y="1730"/>
                </a:lnTo>
                <a:lnTo>
                  <a:pt x="5699" y="1632"/>
                </a:lnTo>
                <a:lnTo>
                  <a:pt x="6065" y="1584"/>
                </a:lnTo>
                <a:lnTo>
                  <a:pt x="6430" y="1559"/>
                </a:lnTo>
                <a:lnTo>
                  <a:pt x="6430" y="1559"/>
                </a:lnTo>
                <a:lnTo>
                  <a:pt x="6795" y="1584"/>
                </a:lnTo>
                <a:lnTo>
                  <a:pt x="7161" y="1632"/>
                </a:lnTo>
                <a:lnTo>
                  <a:pt x="7502" y="1730"/>
                </a:lnTo>
                <a:lnTo>
                  <a:pt x="7843" y="1851"/>
                </a:lnTo>
                <a:lnTo>
                  <a:pt x="8159" y="1998"/>
                </a:lnTo>
                <a:lnTo>
                  <a:pt x="8452" y="2192"/>
                </a:lnTo>
                <a:lnTo>
                  <a:pt x="8744" y="2387"/>
                </a:lnTo>
                <a:lnTo>
                  <a:pt x="8987" y="2631"/>
                </a:lnTo>
                <a:lnTo>
                  <a:pt x="9231" y="2874"/>
                </a:lnTo>
                <a:lnTo>
                  <a:pt x="9450" y="3167"/>
                </a:lnTo>
                <a:lnTo>
                  <a:pt x="9621" y="3459"/>
                </a:lnTo>
                <a:lnTo>
                  <a:pt x="9767" y="3775"/>
                </a:lnTo>
                <a:lnTo>
                  <a:pt x="9888" y="4116"/>
                </a:lnTo>
                <a:lnTo>
                  <a:pt x="9986" y="4457"/>
                </a:lnTo>
                <a:lnTo>
                  <a:pt x="10035" y="4823"/>
                </a:lnTo>
                <a:lnTo>
                  <a:pt x="10059" y="5188"/>
                </a:lnTo>
                <a:lnTo>
                  <a:pt x="10059" y="7526"/>
                </a:lnTo>
                <a:lnTo>
                  <a:pt x="2801" y="7526"/>
                </a:lnTo>
                <a:lnTo>
                  <a:pt x="2801" y="5188"/>
                </a:lnTo>
                <a:close/>
                <a:moveTo>
                  <a:pt x="7063" y="13225"/>
                </a:moveTo>
                <a:lnTo>
                  <a:pt x="7209" y="15052"/>
                </a:lnTo>
                <a:lnTo>
                  <a:pt x="5651" y="15052"/>
                </a:lnTo>
                <a:lnTo>
                  <a:pt x="5797" y="13225"/>
                </a:lnTo>
                <a:lnTo>
                  <a:pt x="5797" y="13225"/>
                </a:lnTo>
                <a:lnTo>
                  <a:pt x="5675" y="13152"/>
                </a:lnTo>
                <a:lnTo>
                  <a:pt x="5553" y="13030"/>
                </a:lnTo>
                <a:lnTo>
                  <a:pt x="5456" y="12933"/>
                </a:lnTo>
                <a:lnTo>
                  <a:pt x="5358" y="12787"/>
                </a:lnTo>
                <a:lnTo>
                  <a:pt x="5285" y="12665"/>
                </a:lnTo>
                <a:lnTo>
                  <a:pt x="5237" y="12495"/>
                </a:lnTo>
                <a:lnTo>
                  <a:pt x="5212" y="12348"/>
                </a:lnTo>
                <a:lnTo>
                  <a:pt x="5212" y="12178"/>
                </a:lnTo>
                <a:lnTo>
                  <a:pt x="5212" y="12178"/>
                </a:lnTo>
                <a:lnTo>
                  <a:pt x="5237" y="11934"/>
                </a:lnTo>
                <a:lnTo>
                  <a:pt x="5310" y="11715"/>
                </a:lnTo>
                <a:lnTo>
                  <a:pt x="5407" y="11496"/>
                </a:lnTo>
                <a:lnTo>
                  <a:pt x="5553" y="11326"/>
                </a:lnTo>
                <a:lnTo>
                  <a:pt x="5748" y="11179"/>
                </a:lnTo>
                <a:lnTo>
                  <a:pt x="5943" y="11058"/>
                </a:lnTo>
                <a:lnTo>
                  <a:pt x="6187" y="10985"/>
                </a:lnTo>
                <a:lnTo>
                  <a:pt x="6430" y="10960"/>
                </a:lnTo>
                <a:lnTo>
                  <a:pt x="6430" y="10960"/>
                </a:lnTo>
                <a:lnTo>
                  <a:pt x="6674" y="10985"/>
                </a:lnTo>
                <a:lnTo>
                  <a:pt x="6917" y="11058"/>
                </a:lnTo>
                <a:lnTo>
                  <a:pt x="7112" y="11179"/>
                </a:lnTo>
                <a:lnTo>
                  <a:pt x="7307" y="11326"/>
                </a:lnTo>
                <a:lnTo>
                  <a:pt x="7453" y="11496"/>
                </a:lnTo>
                <a:lnTo>
                  <a:pt x="7550" y="11715"/>
                </a:lnTo>
                <a:lnTo>
                  <a:pt x="7623" y="11934"/>
                </a:lnTo>
                <a:lnTo>
                  <a:pt x="7648" y="12178"/>
                </a:lnTo>
                <a:lnTo>
                  <a:pt x="7648" y="12178"/>
                </a:lnTo>
                <a:lnTo>
                  <a:pt x="7648" y="12348"/>
                </a:lnTo>
                <a:lnTo>
                  <a:pt x="7623" y="12495"/>
                </a:lnTo>
                <a:lnTo>
                  <a:pt x="7575" y="12665"/>
                </a:lnTo>
                <a:lnTo>
                  <a:pt x="7502" y="12787"/>
                </a:lnTo>
                <a:lnTo>
                  <a:pt x="7404" y="12933"/>
                </a:lnTo>
                <a:lnTo>
                  <a:pt x="7307" y="13030"/>
                </a:lnTo>
                <a:lnTo>
                  <a:pt x="7185" y="13152"/>
                </a:lnTo>
                <a:lnTo>
                  <a:pt x="7063" y="13225"/>
                </a:lnTo>
                <a:lnTo>
                  <a:pt x="7063" y="13225"/>
                </a:lnTo>
                <a:close/>
              </a:path>
            </a:pathLst>
          </a:custGeom>
          <a:solidFill>
            <a:srgbClr val="A4C2F4"/>
          </a:solid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5"/>
          <p:cNvSpPr/>
          <p:nvPr/>
        </p:nvSpPr>
        <p:spPr>
          <a:xfrm>
            <a:off x="3494250" y="3552375"/>
            <a:ext cx="567470" cy="588219"/>
          </a:xfrm>
          <a:custGeom>
            <a:rect b="b" l="l" r="r" t="t"/>
            <a:pathLst>
              <a:path extrusionOk="0" fill="none" h="14711" w="16173">
                <a:moveTo>
                  <a:pt x="8087" y="1"/>
                </a:moveTo>
                <a:lnTo>
                  <a:pt x="8087" y="1"/>
                </a:lnTo>
                <a:lnTo>
                  <a:pt x="7672" y="1"/>
                </a:lnTo>
                <a:lnTo>
                  <a:pt x="7258" y="25"/>
                </a:lnTo>
                <a:lnTo>
                  <a:pt x="6844" y="74"/>
                </a:lnTo>
                <a:lnTo>
                  <a:pt x="6455" y="122"/>
                </a:lnTo>
                <a:lnTo>
                  <a:pt x="6065" y="195"/>
                </a:lnTo>
                <a:lnTo>
                  <a:pt x="5675" y="293"/>
                </a:lnTo>
                <a:lnTo>
                  <a:pt x="5310" y="415"/>
                </a:lnTo>
                <a:lnTo>
                  <a:pt x="4945" y="536"/>
                </a:lnTo>
                <a:lnTo>
                  <a:pt x="4579" y="658"/>
                </a:lnTo>
                <a:lnTo>
                  <a:pt x="4238" y="829"/>
                </a:lnTo>
                <a:lnTo>
                  <a:pt x="3897" y="975"/>
                </a:lnTo>
                <a:lnTo>
                  <a:pt x="3557" y="1170"/>
                </a:lnTo>
                <a:lnTo>
                  <a:pt x="3240" y="1364"/>
                </a:lnTo>
                <a:lnTo>
                  <a:pt x="2948" y="1559"/>
                </a:lnTo>
                <a:lnTo>
                  <a:pt x="2655" y="1778"/>
                </a:lnTo>
                <a:lnTo>
                  <a:pt x="2363" y="1998"/>
                </a:lnTo>
                <a:lnTo>
                  <a:pt x="2095" y="2241"/>
                </a:lnTo>
                <a:lnTo>
                  <a:pt x="1852" y="2485"/>
                </a:lnTo>
                <a:lnTo>
                  <a:pt x="1608" y="2753"/>
                </a:lnTo>
                <a:lnTo>
                  <a:pt x="1389" y="3021"/>
                </a:lnTo>
                <a:lnTo>
                  <a:pt x="1170" y="3288"/>
                </a:lnTo>
                <a:lnTo>
                  <a:pt x="975" y="3581"/>
                </a:lnTo>
                <a:lnTo>
                  <a:pt x="804" y="3873"/>
                </a:lnTo>
                <a:lnTo>
                  <a:pt x="634" y="4190"/>
                </a:lnTo>
                <a:lnTo>
                  <a:pt x="488" y="4506"/>
                </a:lnTo>
                <a:lnTo>
                  <a:pt x="366" y="4823"/>
                </a:lnTo>
                <a:lnTo>
                  <a:pt x="244" y="5139"/>
                </a:lnTo>
                <a:lnTo>
                  <a:pt x="171" y="5480"/>
                </a:lnTo>
                <a:lnTo>
                  <a:pt x="98" y="5821"/>
                </a:lnTo>
                <a:lnTo>
                  <a:pt x="49" y="6162"/>
                </a:lnTo>
                <a:lnTo>
                  <a:pt x="1" y="6503"/>
                </a:lnTo>
                <a:lnTo>
                  <a:pt x="1" y="6869"/>
                </a:lnTo>
                <a:lnTo>
                  <a:pt x="1" y="6869"/>
                </a:lnTo>
                <a:lnTo>
                  <a:pt x="1" y="7234"/>
                </a:lnTo>
                <a:lnTo>
                  <a:pt x="49" y="7624"/>
                </a:lnTo>
                <a:lnTo>
                  <a:pt x="98" y="7989"/>
                </a:lnTo>
                <a:lnTo>
                  <a:pt x="196" y="8330"/>
                </a:lnTo>
                <a:lnTo>
                  <a:pt x="293" y="8695"/>
                </a:lnTo>
                <a:lnTo>
                  <a:pt x="415" y="9036"/>
                </a:lnTo>
                <a:lnTo>
                  <a:pt x="561" y="9377"/>
                </a:lnTo>
                <a:lnTo>
                  <a:pt x="731" y="9718"/>
                </a:lnTo>
                <a:lnTo>
                  <a:pt x="902" y="10035"/>
                </a:lnTo>
                <a:lnTo>
                  <a:pt x="1097" y="10327"/>
                </a:lnTo>
                <a:lnTo>
                  <a:pt x="1340" y="10644"/>
                </a:lnTo>
                <a:lnTo>
                  <a:pt x="1559" y="10936"/>
                </a:lnTo>
                <a:lnTo>
                  <a:pt x="1827" y="11204"/>
                </a:lnTo>
                <a:lnTo>
                  <a:pt x="2095" y="11472"/>
                </a:lnTo>
                <a:lnTo>
                  <a:pt x="2387" y="11740"/>
                </a:lnTo>
                <a:lnTo>
                  <a:pt x="2680" y="11983"/>
                </a:lnTo>
                <a:lnTo>
                  <a:pt x="2680" y="11983"/>
                </a:lnTo>
                <a:lnTo>
                  <a:pt x="2485" y="12349"/>
                </a:lnTo>
                <a:lnTo>
                  <a:pt x="2266" y="12714"/>
                </a:lnTo>
                <a:lnTo>
                  <a:pt x="2022" y="13104"/>
                </a:lnTo>
                <a:lnTo>
                  <a:pt x="1706" y="13469"/>
                </a:lnTo>
                <a:lnTo>
                  <a:pt x="1365" y="13834"/>
                </a:lnTo>
                <a:lnTo>
                  <a:pt x="1170" y="14005"/>
                </a:lnTo>
                <a:lnTo>
                  <a:pt x="951" y="14151"/>
                </a:lnTo>
                <a:lnTo>
                  <a:pt x="731" y="14297"/>
                </a:lnTo>
                <a:lnTo>
                  <a:pt x="512" y="14443"/>
                </a:lnTo>
                <a:lnTo>
                  <a:pt x="269" y="14540"/>
                </a:lnTo>
                <a:lnTo>
                  <a:pt x="1" y="14662"/>
                </a:lnTo>
                <a:lnTo>
                  <a:pt x="1" y="14662"/>
                </a:lnTo>
                <a:lnTo>
                  <a:pt x="122" y="14662"/>
                </a:lnTo>
                <a:lnTo>
                  <a:pt x="488" y="14711"/>
                </a:lnTo>
                <a:lnTo>
                  <a:pt x="1024" y="14711"/>
                </a:lnTo>
                <a:lnTo>
                  <a:pt x="1365" y="14711"/>
                </a:lnTo>
                <a:lnTo>
                  <a:pt x="1706" y="14687"/>
                </a:lnTo>
                <a:lnTo>
                  <a:pt x="2095" y="14614"/>
                </a:lnTo>
                <a:lnTo>
                  <a:pt x="2485" y="14540"/>
                </a:lnTo>
                <a:lnTo>
                  <a:pt x="2899" y="14419"/>
                </a:lnTo>
                <a:lnTo>
                  <a:pt x="3313" y="14273"/>
                </a:lnTo>
                <a:lnTo>
                  <a:pt x="3751" y="14078"/>
                </a:lnTo>
                <a:lnTo>
                  <a:pt x="4165" y="13834"/>
                </a:lnTo>
                <a:lnTo>
                  <a:pt x="4579" y="13566"/>
                </a:lnTo>
                <a:lnTo>
                  <a:pt x="4969" y="13201"/>
                </a:lnTo>
                <a:lnTo>
                  <a:pt x="4969" y="13201"/>
                </a:lnTo>
                <a:lnTo>
                  <a:pt x="5334" y="13323"/>
                </a:lnTo>
                <a:lnTo>
                  <a:pt x="5700" y="13444"/>
                </a:lnTo>
                <a:lnTo>
                  <a:pt x="6089" y="13518"/>
                </a:lnTo>
                <a:lnTo>
                  <a:pt x="6479" y="13591"/>
                </a:lnTo>
                <a:lnTo>
                  <a:pt x="6869" y="13664"/>
                </a:lnTo>
                <a:lnTo>
                  <a:pt x="7258" y="13712"/>
                </a:lnTo>
                <a:lnTo>
                  <a:pt x="7672" y="13737"/>
                </a:lnTo>
                <a:lnTo>
                  <a:pt x="8087" y="13737"/>
                </a:lnTo>
                <a:lnTo>
                  <a:pt x="8087" y="13737"/>
                </a:lnTo>
                <a:lnTo>
                  <a:pt x="8501" y="13737"/>
                </a:lnTo>
                <a:lnTo>
                  <a:pt x="8915" y="13712"/>
                </a:lnTo>
                <a:lnTo>
                  <a:pt x="9329" y="13664"/>
                </a:lnTo>
                <a:lnTo>
                  <a:pt x="9718" y="13591"/>
                </a:lnTo>
                <a:lnTo>
                  <a:pt x="10108" y="13518"/>
                </a:lnTo>
                <a:lnTo>
                  <a:pt x="10498" y="13420"/>
                </a:lnTo>
                <a:lnTo>
                  <a:pt x="10863" y="13323"/>
                </a:lnTo>
                <a:lnTo>
                  <a:pt x="11228" y="13201"/>
                </a:lnTo>
                <a:lnTo>
                  <a:pt x="11594" y="13055"/>
                </a:lnTo>
                <a:lnTo>
                  <a:pt x="11935" y="12909"/>
                </a:lnTo>
                <a:lnTo>
                  <a:pt x="12276" y="12738"/>
                </a:lnTo>
                <a:lnTo>
                  <a:pt x="12617" y="12568"/>
                </a:lnTo>
                <a:lnTo>
                  <a:pt x="12933" y="12373"/>
                </a:lnTo>
                <a:lnTo>
                  <a:pt x="13225" y="12178"/>
                </a:lnTo>
                <a:lnTo>
                  <a:pt x="13518" y="11959"/>
                </a:lnTo>
                <a:lnTo>
                  <a:pt x="13810" y="11715"/>
                </a:lnTo>
                <a:lnTo>
                  <a:pt x="14078" y="11496"/>
                </a:lnTo>
                <a:lnTo>
                  <a:pt x="14321" y="11228"/>
                </a:lnTo>
                <a:lnTo>
                  <a:pt x="14565" y="10985"/>
                </a:lnTo>
                <a:lnTo>
                  <a:pt x="14784" y="10717"/>
                </a:lnTo>
                <a:lnTo>
                  <a:pt x="15003" y="10424"/>
                </a:lnTo>
                <a:lnTo>
                  <a:pt x="15198" y="10132"/>
                </a:lnTo>
                <a:lnTo>
                  <a:pt x="15369" y="9840"/>
                </a:lnTo>
                <a:lnTo>
                  <a:pt x="15539" y="9548"/>
                </a:lnTo>
                <a:lnTo>
                  <a:pt x="15685" y="9231"/>
                </a:lnTo>
                <a:lnTo>
                  <a:pt x="15807" y="8914"/>
                </a:lnTo>
                <a:lnTo>
                  <a:pt x="15929" y="8574"/>
                </a:lnTo>
                <a:lnTo>
                  <a:pt x="16002" y="8257"/>
                </a:lnTo>
                <a:lnTo>
                  <a:pt x="16075" y="7916"/>
                </a:lnTo>
                <a:lnTo>
                  <a:pt x="16124" y="7575"/>
                </a:lnTo>
                <a:lnTo>
                  <a:pt x="16172" y="7210"/>
                </a:lnTo>
                <a:lnTo>
                  <a:pt x="16172" y="6869"/>
                </a:lnTo>
                <a:lnTo>
                  <a:pt x="16172" y="6869"/>
                </a:lnTo>
                <a:lnTo>
                  <a:pt x="16172" y="6503"/>
                </a:lnTo>
                <a:lnTo>
                  <a:pt x="16124" y="6162"/>
                </a:lnTo>
                <a:lnTo>
                  <a:pt x="16075" y="5821"/>
                </a:lnTo>
                <a:lnTo>
                  <a:pt x="16002" y="5480"/>
                </a:lnTo>
                <a:lnTo>
                  <a:pt x="15929" y="5139"/>
                </a:lnTo>
                <a:lnTo>
                  <a:pt x="15807" y="4823"/>
                </a:lnTo>
                <a:lnTo>
                  <a:pt x="15685" y="4506"/>
                </a:lnTo>
                <a:lnTo>
                  <a:pt x="15539" y="4190"/>
                </a:lnTo>
                <a:lnTo>
                  <a:pt x="15369" y="3873"/>
                </a:lnTo>
                <a:lnTo>
                  <a:pt x="15198" y="3581"/>
                </a:lnTo>
                <a:lnTo>
                  <a:pt x="15003" y="3288"/>
                </a:lnTo>
                <a:lnTo>
                  <a:pt x="14784" y="3021"/>
                </a:lnTo>
                <a:lnTo>
                  <a:pt x="14565" y="2753"/>
                </a:lnTo>
                <a:lnTo>
                  <a:pt x="14321" y="2485"/>
                </a:lnTo>
                <a:lnTo>
                  <a:pt x="14078" y="2241"/>
                </a:lnTo>
                <a:lnTo>
                  <a:pt x="13810" y="1998"/>
                </a:lnTo>
                <a:lnTo>
                  <a:pt x="13518" y="1778"/>
                </a:lnTo>
                <a:lnTo>
                  <a:pt x="13225" y="1559"/>
                </a:lnTo>
                <a:lnTo>
                  <a:pt x="12933" y="1364"/>
                </a:lnTo>
                <a:lnTo>
                  <a:pt x="12617" y="1170"/>
                </a:lnTo>
                <a:lnTo>
                  <a:pt x="12276" y="975"/>
                </a:lnTo>
                <a:lnTo>
                  <a:pt x="11935" y="829"/>
                </a:lnTo>
                <a:lnTo>
                  <a:pt x="11594" y="658"/>
                </a:lnTo>
                <a:lnTo>
                  <a:pt x="11228" y="536"/>
                </a:lnTo>
                <a:lnTo>
                  <a:pt x="10863" y="415"/>
                </a:lnTo>
                <a:lnTo>
                  <a:pt x="10498" y="293"/>
                </a:lnTo>
                <a:lnTo>
                  <a:pt x="10108" y="195"/>
                </a:lnTo>
                <a:lnTo>
                  <a:pt x="9718" y="122"/>
                </a:lnTo>
                <a:lnTo>
                  <a:pt x="9329" y="74"/>
                </a:lnTo>
                <a:lnTo>
                  <a:pt x="8915" y="25"/>
                </a:lnTo>
                <a:lnTo>
                  <a:pt x="8501" y="1"/>
                </a:lnTo>
                <a:lnTo>
                  <a:pt x="8087" y="1"/>
                </a:lnTo>
                <a:lnTo>
                  <a:pt x="8087" y="1"/>
                </a:lnTo>
                <a:close/>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6" name="Google Shape;86;p15"/>
          <p:cNvGrpSpPr/>
          <p:nvPr/>
        </p:nvGrpSpPr>
        <p:grpSpPr>
          <a:xfrm>
            <a:off x="2255629" y="3546843"/>
            <a:ext cx="639756" cy="599289"/>
            <a:chOff x="6618700" y="1635475"/>
            <a:chExt cx="456675" cy="432325"/>
          </a:xfrm>
        </p:grpSpPr>
        <p:sp>
          <p:nvSpPr>
            <p:cNvPr id="87" name="Google Shape;87;p15"/>
            <p:cNvSpPr/>
            <p:nvPr/>
          </p:nvSpPr>
          <p:spPr>
            <a:xfrm>
              <a:off x="6663775" y="1904000"/>
              <a:ext cx="117525" cy="163800"/>
            </a:xfrm>
            <a:custGeom>
              <a:rect b="b" l="l" r="r" t="t"/>
              <a:pathLst>
                <a:path extrusionOk="0" fill="none" h="6552" w="4701">
                  <a:moveTo>
                    <a:pt x="0" y="0"/>
                  </a:moveTo>
                  <a:lnTo>
                    <a:pt x="512" y="6016"/>
                  </a:lnTo>
                  <a:lnTo>
                    <a:pt x="512" y="6016"/>
                  </a:lnTo>
                  <a:lnTo>
                    <a:pt x="536" y="6138"/>
                  </a:lnTo>
                  <a:lnTo>
                    <a:pt x="585" y="6235"/>
                  </a:lnTo>
                  <a:lnTo>
                    <a:pt x="633" y="6332"/>
                  </a:lnTo>
                  <a:lnTo>
                    <a:pt x="706" y="6406"/>
                  </a:lnTo>
                  <a:lnTo>
                    <a:pt x="804" y="6454"/>
                  </a:lnTo>
                  <a:lnTo>
                    <a:pt x="877" y="6503"/>
                  </a:lnTo>
                  <a:lnTo>
                    <a:pt x="999" y="6552"/>
                  </a:lnTo>
                  <a:lnTo>
                    <a:pt x="1096" y="6552"/>
                  </a:lnTo>
                  <a:lnTo>
                    <a:pt x="4116" y="6552"/>
                  </a:lnTo>
                  <a:lnTo>
                    <a:pt x="4116" y="6552"/>
                  </a:lnTo>
                  <a:lnTo>
                    <a:pt x="4238" y="6527"/>
                  </a:lnTo>
                  <a:lnTo>
                    <a:pt x="4360" y="6503"/>
                  </a:lnTo>
                  <a:lnTo>
                    <a:pt x="4457" y="6430"/>
                  </a:lnTo>
                  <a:lnTo>
                    <a:pt x="4554" y="6332"/>
                  </a:lnTo>
                  <a:lnTo>
                    <a:pt x="4554" y="6332"/>
                  </a:lnTo>
                  <a:lnTo>
                    <a:pt x="4628" y="6235"/>
                  </a:lnTo>
                  <a:lnTo>
                    <a:pt x="4676" y="6113"/>
                  </a:lnTo>
                  <a:lnTo>
                    <a:pt x="4701" y="5991"/>
                  </a:lnTo>
                  <a:lnTo>
                    <a:pt x="4676" y="5845"/>
                  </a:lnTo>
                  <a:lnTo>
                    <a:pt x="3678" y="98"/>
                  </a:lnTo>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15"/>
            <p:cNvSpPr/>
            <p:nvPr/>
          </p:nvSpPr>
          <p:spPr>
            <a:xfrm>
              <a:off x="7046125" y="1775525"/>
              <a:ext cx="29250" cy="99275"/>
            </a:xfrm>
            <a:custGeom>
              <a:rect b="b" l="l" r="r" t="t"/>
              <a:pathLst>
                <a:path extrusionOk="0" fill="none" h="3971" w="1170">
                  <a:moveTo>
                    <a:pt x="1" y="3970"/>
                  </a:moveTo>
                  <a:lnTo>
                    <a:pt x="1" y="3970"/>
                  </a:lnTo>
                  <a:lnTo>
                    <a:pt x="245" y="3824"/>
                  </a:lnTo>
                  <a:lnTo>
                    <a:pt x="488" y="3629"/>
                  </a:lnTo>
                  <a:lnTo>
                    <a:pt x="683" y="3410"/>
                  </a:lnTo>
                  <a:lnTo>
                    <a:pt x="853" y="3166"/>
                  </a:lnTo>
                  <a:lnTo>
                    <a:pt x="1000" y="2898"/>
                  </a:lnTo>
                  <a:lnTo>
                    <a:pt x="1097" y="2606"/>
                  </a:lnTo>
                  <a:lnTo>
                    <a:pt x="1170" y="2314"/>
                  </a:lnTo>
                  <a:lnTo>
                    <a:pt x="1170" y="1997"/>
                  </a:lnTo>
                  <a:lnTo>
                    <a:pt x="1170" y="1997"/>
                  </a:lnTo>
                  <a:lnTo>
                    <a:pt x="1170" y="1681"/>
                  </a:lnTo>
                  <a:lnTo>
                    <a:pt x="1097" y="1364"/>
                  </a:lnTo>
                  <a:lnTo>
                    <a:pt x="1000" y="1096"/>
                  </a:lnTo>
                  <a:lnTo>
                    <a:pt x="853" y="828"/>
                  </a:lnTo>
                  <a:lnTo>
                    <a:pt x="683" y="585"/>
                  </a:lnTo>
                  <a:lnTo>
                    <a:pt x="488" y="366"/>
                  </a:lnTo>
                  <a:lnTo>
                    <a:pt x="245" y="171"/>
                  </a:lnTo>
                  <a:lnTo>
                    <a:pt x="1" y="0"/>
                  </a:lnTo>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15"/>
            <p:cNvSpPr/>
            <p:nvPr/>
          </p:nvSpPr>
          <p:spPr>
            <a:xfrm>
              <a:off x="6618700" y="1751775"/>
              <a:ext cx="96850" cy="146750"/>
            </a:xfrm>
            <a:custGeom>
              <a:rect b="b" l="l" r="r" t="t"/>
              <a:pathLst>
                <a:path extrusionOk="0" fill="none" h="5870" w="3874">
                  <a:moveTo>
                    <a:pt x="3873" y="0"/>
                  </a:moveTo>
                  <a:lnTo>
                    <a:pt x="3873" y="0"/>
                  </a:lnTo>
                  <a:lnTo>
                    <a:pt x="2704" y="0"/>
                  </a:lnTo>
                  <a:lnTo>
                    <a:pt x="1730" y="0"/>
                  </a:lnTo>
                  <a:lnTo>
                    <a:pt x="1730" y="0"/>
                  </a:lnTo>
                  <a:lnTo>
                    <a:pt x="1560" y="25"/>
                  </a:lnTo>
                  <a:lnTo>
                    <a:pt x="1413" y="49"/>
                  </a:lnTo>
                  <a:lnTo>
                    <a:pt x="1243" y="98"/>
                  </a:lnTo>
                  <a:lnTo>
                    <a:pt x="1097" y="147"/>
                  </a:lnTo>
                  <a:lnTo>
                    <a:pt x="926" y="244"/>
                  </a:lnTo>
                  <a:lnTo>
                    <a:pt x="780" y="317"/>
                  </a:lnTo>
                  <a:lnTo>
                    <a:pt x="658" y="439"/>
                  </a:lnTo>
                  <a:lnTo>
                    <a:pt x="537" y="536"/>
                  </a:lnTo>
                  <a:lnTo>
                    <a:pt x="415" y="682"/>
                  </a:lnTo>
                  <a:lnTo>
                    <a:pt x="293" y="804"/>
                  </a:lnTo>
                  <a:lnTo>
                    <a:pt x="220" y="950"/>
                  </a:lnTo>
                  <a:lnTo>
                    <a:pt x="147" y="1096"/>
                  </a:lnTo>
                  <a:lnTo>
                    <a:pt x="74" y="1267"/>
                  </a:lnTo>
                  <a:lnTo>
                    <a:pt x="25" y="1437"/>
                  </a:lnTo>
                  <a:lnTo>
                    <a:pt x="1" y="1583"/>
                  </a:lnTo>
                  <a:lnTo>
                    <a:pt x="1" y="1754"/>
                  </a:lnTo>
                  <a:lnTo>
                    <a:pt x="1" y="4092"/>
                  </a:lnTo>
                  <a:lnTo>
                    <a:pt x="1" y="4092"/>
                  </a:lnTo>
                  <a:lnTo>
                    <a:pt x="1" y="4263"/>
                  </a:lnTo>
                  <a:lnTo>
                    <a:pt x="25" y="4433"/>
                  </a:lnTo>
                  <a:lnTo>
                    <a:pt x="74" y="4579"/>
                  </a:lnTo>
                  <a:lnTo>
                    <a:pt x="147" y="4750"/>
                  </a:lnTo>
                  <a:lnTo>
                    <a:pt x="220" y="4896"/>
                  </a:lnTo>
                  <a:lnTo>
                    <a:pt x="293" y="5042"/>
                  </a:lnTo>
                  <a:lnTo>
                    <a:pt x="415" y="5188"/>
                  </a:lnTo>
                  <a:lnTo>
                    <a:pt x="537" y="5310"/>
                  </a:lnTo>
                  <a:lnTo>
                    <a:pt x="658" y="5407"/>
                  </a:lnTo>
                  <a:lnTo>
                    <a:pt x="780" y="5529"/>
                  </a:lnTo>
                  <a:lnTo>
                    <a:pt x="926" y="5626"/>
                  </a:lnTo>
                  <a:lnTo>
                    <a:pt x="1097" y="5699"/>
                  </a:lnTo>
                  <a:lnTo>
                    <a:pt x="1243" y="5748"/>
                  </a:lnTo>
                  <a:lnTo>
                    <a:pt x="1413" y="5797"/>
                  </a:lnTo>
                  <a:lnTo>
                    <a:pt x="1560" y="5821"/>
                  </a:lnTo>
                  <a:lnTo>
                    <a:pt x="1730" y="5846"/>
                  </a:lnTo>
                  <a:lnTo>
                    <a:pt x="1730" y="5846"/>
                  </a:lnTo>
                  <a:lnTo>
                    <a:pt x="2704" y="5846"/>
                  </a:lnTo>
                  <a:lnTo>
                    <a:pt x="3873" y="5870"/>
                  </a:lnTo>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5"/>
            <p:cNvSpPr/>
            <p:nvPr/>
          </p:nvSpPr>
          <p:spPr>
            <a:xfrm>
              <a:off x="6721600" y="1660450"/>
              <a:ext cx="278900" cy="329425"/>
            </a:xfrm>
            <a:custGeom>
              <a:rect b="b" l="l" r="r" t="t"/>
              <a:pathLst>
                <a:path extrusionOk="0" fill="none" h="13177" w="11156">
                  <a:moveTo>
                    <a:pt x="11155" y="0"/>
                  </a:moveTo>
                  <a:lnTo>
                    <a:pt x="11155" y="0"/>
                  </a:lnTo>
                  <a:lnTo>
                    <a:pt x="10766" y="317"/>
                  </a:lnTo>
                  <a:lnTo>
                    <a:pt x="10352" y="609"/>
                  </a:lnTo>
                  <a:lnTo>
                    <a:pt x="9938" y="901"/>
                  </a:lnTo>
                  <a:lnTo>
                    <a:pt x="9524" y="1169"/>
                  </a:lnTo>
                  <a:lnTo>
                    <a:pt x="9085" y="1413"/>
                  </a:lnTo>
                  <a:lnTo>
                    <a:pt x="8671" y="1632"/>
                  </a:lnTo>
                  <a:lnTo>
                    <a:pt x="7843" y="2046"/>
                  </a:lnTo>
                  <a:lnTo>
                    <a:pt x="7015" y="2387"/>
                  </a:lnTo>
                  <a:lnTo>
                    <a:pt x="6211" y="2679"/>
                  </a:lnTo>
                  <a:lnTo>
                    <a:pt x="5456" y="2898"/>
                  </a:lnTo>
                  <a:lnTo>
                    <a:pt x="4774" y="3093"/>
                  </a:lnTo>
                  <a:lnTo>
                    <a:pt x="4774" y="3093"/>
                  </a:lnTo>
                  <a:lnTo>
                    <a:pt x="4239" y="3215"/>
                  </a:lnTo>
                  <a:lnTo>
                    <a:pt x="3678" y="3312"/>
                  </a:lnTo>
                  <a:lnTo>
                    <a:pt x="3070" y="3410"/>
                  </a:lnTo>
                  <a:lnTo>
                    <a:pt x="2461" y="3459"/>
                  </a:lnTo>
                  <a:lnTo>
                    <a:pt x="1219" y="3580"/>
                  </a:lnTo>
                  <a:lnTo>
                    <a:pt x="1" y="3629"/>
                  </a:lnTo>
                  <a:lnTo>
                    <a:pt x="1" y="9523"/>
                  </a:lnTo>
                  <a:lnTo>
                    <a:pt x="1" y="9523"/>
                  </a:lnTo>
                  <a:lnTo>
                    <a:pt x="1219" y="9596"/>
                  </a:lnTo>
                  <a:lnTo>
                    <a:pt x="2461" y="9693"/>
                  </a:lnTo>
                  <a:lnTo>
                    <a:pt x="3070" y="9767"/>
                  </a:lnTo>
                  <a:lnTo>
                    <a:pt x="3678" y="9840"/>
                  </a:lnTo>
                  <a:lnTo>
                    <a:pt x="4239" y="9937"/>
                  </a:lnTo>
                  <a:lnTo>
                    <a:pt x="4774" y="10059"/>
                  </a:lnTo>
                  <a:lnTo>
                    <a:pt x="4774" y="10059"/>
                  </a:lnTo>
                  <a:lnTo>
                    <a:pt x="5456" y="10254"/>
                  </a:lnTo>
                  <a:lnTo>
                    <a:pt x="6211" y="10497"/>
                  </a:lnTo>
                  <a:lnTo>
                    <a:pt x="7015" y="10765"/>
                  </a:lnTo>
                  <a:lnTo>
                    <a:pt x="7843" y="11130"/>
                  </a:lnTo>
                  <a:lnTo>
                    <a:pt x="8671" y="11520"/>
                  </a:lnTo>
                  <a:lnTo>
                    <a:pt x="9085" y="11764"/>
                  </a:lnTo>
                  <a:lnTo>
                    <a:pt x="9524" y="12007"/>
                  </a:lnTo>
                  <a:lnTo>
                    <a:pt x="9938" y="12251"/>
                  </a:lnTo>
                  <a:lnTo>
                    <a:pt x="10352" y="12543"/>
                  </a:lnTo>
                  <a:lnTo>
                    <a:pt x="10766" y="12835"/>
                  </a:lnTo>
                  <a:lnTo>
                    <a:pt x="11155" y="13176"/>
                  </a:lnTo>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15"/>
            <p:cNvSpPr/>
            <p:nvPr/>
          </p:nvSpPr>
          <p:spPr>
            <a:xfrm>
              <a:off x="7006550" y="1635475"/>
              <a:ext cx="34750" cy="378750"/>
            </a:xfrm>
            <a:custGeom>
              <a:rect b="b" l="l" r="r" t="t"/>
              <a:pathLst>
                <a:path extrusionOk="0" fill="none" h="15150" w="1390">
                  <a:moveTo>
                    <a:pt x="1024" y="49"/>
                  </a:moveTo>
                  <a:lnTo>
                    <a:pt x="1024" y="49"/>
                  </a:lnTo>
                  <a:lnTo>
                    <a:pt x="902" y="1"/>
                  </a:lnTo>
                  <a:lnTo>
                    <a:pt x="805" y="1"/>
                  </a:lnTo>
                  <a:lnTo>
                    <a:pt x="805" y="1"/>
                  </a:lnTo>
                  <a:lnTo>
                    <a:pt x="683" y="1"/>
                  </a:lnTo>
                  <a:lnTo>
                    <a:pt x="585" y="49"/>
                  </a:lnTo>
                  <a:lnTo>
                    <a:pt x="464" y="98"/>
                  </a:lnTo>
                  <a:lnTo>
                    <a:pt x="391" y="171"/>
                  </a:lnTo>
                  <a:lnTo>
                    <a:pt x="391" y="171"/>
                  </a:lnTo>
                  <a:lnTo>
                    <a:pt x="1" y="536"/>
                  </a:lnTo>
                  <a:lnTo>
                    <a:pt x="1" y="14638"/>
                  </a:lnTo>
                  <a:lnTo>
                    <a:pt x="1" y="14638"/>
                  </a:lnTo>
                  <a:lnTo>
                    <a:pt x="391" y="14979"/>
                  </a:lnTo>
                  <a:lnTo>
                    <a:pt x="391" y="14979"/>
                  </a:lnTo>
                  <a:lnTo>
                    <a:pt x="464" y="15052"/>
                  </a:lnTo>
                  <a:lnTo>
                    <a:pt x="585" y="15101"/>
                  </a:lnTo>
                  <a:lnTo>
                    <a:pt x="683" y="15149"/>
                  </a:lnTo>
                  <a:lnTo>
                    <a:pt x="805" y="15149"/>
                  </a:lnTo>
                  <a:lnTo>
                    <a:pt x="805" y="15149"/>
                  </a:lnTo>
                  <a:lnTo>
                    <a:pt x="902" y="15149"/>
                  </a:lnTo>
                  <a:lnTo>
                    <a:pt x="1024" y="15101"/>
                  </a:lnTo>
                  <a:lnTo>
                    <a:pt x="1024" y="15101"/>
                  </a:lnTo>
                  <a:lnTo>
                    <a:pt x="1170" y="15028"/>
                  </a:lnTo>
                  <a:lnTo>
                    <a:pt x="1292" y="14906"/>
                  </a:lnTo>
                  <a:lnTo>
                    <a:pt x="1365" y="14735"/>
                  </a:lnTo>
                  <a:lnTo>
                    <a:pt x="1389" y="14565"/>
                  </a:lnTo>
                  <a:lnTo>
                    <a:pt x="1389" y="585"/>
                  </a:lnTo>
                  <a:lnTo>
                    <a:pt x="1389" y="585"/>
                  </a:lnTo>
                  <a:lnTo>
                    <a:pt x="1365" y="415"/>
                  </a:lnTo>
                  <a:lnTo>
                    <a:pt x="1292" y="269"/>
                  </a:lnTo>
                  <a:lnTo>
                    <a:pt x="1170" y="122"/>
                  </a:lnTo>
                  <a:lnTo>
                    <a:pt x="1024" y="49"/>
                  </a:lnTo>
                  <a:lnTo>
                    <a:pt x="1024" y="49"/>
                  </a:lnTo>
                  <a:close/>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 name="Google Shape;92;p15"/>
          <p:cNvGrpSpPr/>
          <p:nvPr/>
        </p:nvGrpSpPr>
        <p:grpSpPr>
          <a:xfrm>
            <a:off x="4660611" y="3541801"/>
            <a:ext cx="539228" cy="609357"/>
            <a:chOff x="596350" y="929175"/>
            <a:chExt cx="407950" cy="497475"/>
          </a:xfrm>
        </p:grpSpPr>
        <p:sp>
          <p:nvSpPr>
            <p:cNvPr id="93" name="Google Shape;93;p15"/>
            <p:cNvSpPr/>
            <p:nvPr/>
          </p:nvSpPr>
          <p:spPr>
            <a:xfrm>
              <a:off x="596350" y="953550"/>
              <a:ext cx="387250" cy="473100"/>
            </a:xfrm>
            <a:custGeom>
              <a:rect b="b" l="l" r="r" t="t"/>
              <a:pathLst>
                <a:path extrusionOk="0" fill="none" h="18924" w="15490">
                  <a:moveTo>
                    <a:pt x="15490" y="17828"/>
                  </a:moveTo>
                  <a:lnTo>
                    <a:pt x="15490" y="17828"/>
                  </a:lnTo>
                  <a:lnTo>
                    <a:pt x="15466" y="17998"/>
                  </a:lnTo>
                  <a:lnTo>
                    <a:pt x="15417" y="18169"/>
                  </a:lnTo>
                  <a:lnTo>
                    <a:pt x="15319" y="18364"/>
                  </a:lnTo>
                  <a:lnTo>
                    <a:pt x="15198" y="18534"/>
                  </a:lnTo>
                  <a:lnTo>
                    <a:pt x="15052" y="18680"/>
                  </a:lnTo>
                  <a:lnTo>
                    <a:pt x="14881" y="18802"/>
                  </a:lnTo>
                  <a:lnTo>
                    <a:pt x="14735" y="18900"/>
                  </a:lnTo>
                  <a:lnTo>
                    <a:pt x="14564" y="18924"/>
                  </a:lnTo>
                  <a:lnTo>
                    <a:pt x="1023" y="18924"/>
                  </a:lnTo>
                  <a:lnTo>
                    <a:pt x="1023" y="18924"/>
                  </a:lnTo>
                  <a:lnTo>
                    <a:pt x="853" y="18900"/>
                  </a:lnTo>
                  <a:lnTo>
                    <a:pt x="682" y="18802"/>
                  </a:lnTo>
                  <a:lnTo>
                    <a:pt x="512" y="18680"/>
                  </a:lnTo>
                  <a:lnTo>
                    <a:pt x="341" y="18534"/>
                  </a:lnTo>
                  <a:lnTo>
                    <a:pt x="219" y="18364"/>
                  </a:lnTo>
                  <a:lnTo>
                    <a:pt x="98" y="18169"/>
                  </a:lnTo>
                  <a:lnTo>
                    <a:pt x="25" y="17998"/>
                  </a:lnTo>
                  <a:lnTo>
                    <a:pt x="0" y="17828"/>
                  </a:lnTo>
                  <a:lnTo>
                    <a:pt x="0" y="877"/>
                  </a:lnTo>
                  <a:lnTo>
                    <a:pt x="0" y="877"/>
                  </a:lnTo>
                  <a:lnTo>
                    <a:pt x="25" y="706"/>
                  </a:lnTo>
                  <a:lnTo>
                    <a:pt x="98" y="560"/>
                  </a:lnTo>
                  <a:lnTo>
                    <a:pt x="195" y="414"/>
                  </a:lnTo>
                  <a:lnTo>
                    <a:pt x="341" y="268"/>
                  </a:lnTo>
                  <a:lnTo>
                    <a:pt x="487" y="171"/>
                  </a:lnTo>
                  <a:lnTo>
                    <a:pt x="658" y="73"/>
                  </a:lnTo>
                  <a:lnTo>
                    <a:pt x="828" y="24"/>
                  </a:lnTo>
                  <a:lnTo>
                    <a:pt x="974" y="0"/>
                  </a:lnTo>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5"/>
            <p:cNvSpPr/>
            <p:nvPr/>
          </p:nvSpPr>
          <p:spPr>
            <a:xfrm>
              <a:off x="626775" y="929175"/>
              <a:ext cx="377525" cy="462775"/>
            </a:xfrm>
            <a:custGeom>
              <a:rect b="b" l="l" r="r" t="t"/>
              <a:pathLst>
                <a:path extrusionOk="0" fill="none" h="18511" w="15101">
                  <a:moveTo>
                    <a:pt x="15101" y="3362"/>
                  </a:moveTo>
                  <a:lnTo>
                    <a:pt x="15101" y="17731"/>
                  </a:lnTo>
                  <a:lnTo>
                    <a:pt x="15101" y="17731"/>
                  </a:lnTo>
                  <a:lnTo>
                    <a:pt x="15077" y="17877"/>
                  </a:lnTo>
                  <a:lnTo>
                    <a:pt x="15028" y="18024"/>
                  </a:lnTo>
                  <a:lnTo>
                    <a:pt x="14979" y="18145"/>
                  </a:lnTo>
                  <a:lnTo>
                    <a:pt x="14882" y="18267"/>
                  </a:lnTo>
                  <a:lnTo>
                    <a:pt x="14760" y="18365"/>
                  </a:lnTo>
                  <a:lnTo>
                    <a:pt x="14614" y="18438"/>
                  </a:lnTo>
                  <a:lnTo>
                    <a:pt x="14468" y="18486"/>
                  </a:lnTo>
                  <a:lnTo>
                    <a:pt x="14322" y="18511"/>
                  </a:lnTo>
                  <a:lnTo>
                    <a:pt x="780" y="18511"/>
                  </a:lnTo>
                  <a:lnTo>
                    <a:pt x="780" y="18511"/>
                  </a:lnTo>
                  <a:lnTo>
                    <a:pt x="634" y="18486"/>
                  </a:lnTo>
                  <a:lnTo>
                    <a:pt x="488" y="18438"/>
                  </a:lnTo>
                  <a:lnTo>
                    <a:pt x="342" y="18365"/>
                  </a:lnTo>
                  <a:lnTo>
                    <a:pt x="220" y="18267"/>
                  </a:lnTo>
                  <a:lnTo>
                    <a:pt x="123" y="18145"/>
                  </a:lnTo>
                  <a:lnTo>
                    <a:pt x="74" y="18024"/>
                  </a:lnTo>
                  <a:lnTo>
                    <a:pt x="25" y="17877"/>
                  </a:lnTo>
                  <a:lnTo>
                    <a:pt x="1" y="17731"/>
                  </a:lnTo>
                  <a:lnTo>
                    <a:pt x="1" y="780"/>
                  </a:lnTo>
                  <a:lnTo>
                    <a:pt x="1" y="780"/>
                  </a:lnTo>
                  <a:lnTo>
                    <a:pt x="25" y="610"/>
                  </a:lnTo>
                  <a:lnTo>
                    <a:pt x="74" y="464"/>
                  </a:lnTo>
                  <a:lnTo>
                    <a:pt x="123" y="342"/>
                  </a:lnTo>
                  <a:lnTo>
                    <a:pt x="220" y="220"/>
                  </a:lnTo>
                  <a:lnTo>
                    <a:pt x="342" y="123"/>
                  </a:lnTo>
                  <a:lnTo>
                    <a:pt x="488" y="50"/>
                  </a:lnTo>
                  <a:lnTo>
                    <a:pt x="634" y="1"/>
                  </a:lnTo>
                  <a:lnTo>
                    <a:pt x="780" y="1"/>
                  </a:lnTo>
                  <a:lnTo>
                    <a:pt x="11740" y="1"/>
                  </a:lnTo>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15"/>
            <p:cNvSpPr/>
            <p:nvPr/>
          </p:nvSpPr>
          <p:spPr>
            <a:xfrm>
              <a:off x="688900" y="1256150"/>
              <a:ext cx="133975" cy="25"/>
            </a:xfrm>
            <a:custGeom>
              <a:rect b="b" l="l" r="r" t="t"/>
              <a:pathLst>
                <a:path extrusionOk="0" fill="none" h="1" w="5359">
                  <a:moveTo>
                    <a:pt x="5358" y="0"/>
                  </a:moveTo>
                  <a:lnTo>
                    <a:pt x="0" y="0"/>
                  </a:lnTo>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15"/>
            <p:cNvSpPr/>
            <p:nvPr/>
          </p:nvSpPr>
          <p:spPr>
            <a:xfrm>
              <a:off x="688900" y="1201350"/>
              <a:ext cx="255750" cy="25"/>
            </a:xfrm>
            <a:custGeom>
              <a:rect b="b" l="l" r="r" t="t"/>
              <a:pathLst>
                <a:path extrusionOk="0" fill="none" h="1" w="10230">
                  <a:moveTo>
                    <a:pt x="10229" y="1"/>
                  </a:moveTo>
                  <a:lnTo>
                    <a:pt x="0" y="1"/>
                  </a:lnTo>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5"/>
            <p:cNvSpPr/>
            <p:nvPr/>
          </p:nvSpPr>
          <p:spPr>
            <a:xfrm>
              <a:off x="688900" y="1145950"/>
              <a:ext cx="255750" cy="25"/>
            </a:xfrm>
            <a:custGeom>
              <a:rect b="b" l="l" r="r" t="t"/>
              <a:pathLst>
                <a:path extrusionOk="0" fill="none" h="1" w="10230">
                  <a:moveTo>
                    <a:pt x="10229" y="0"/>
                  </a:moveTo>
                  <a:lnTo>
                    <a:pt x="0" y="0"/>
                  </a:lnTo>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15"/>
            <p:cNvSpPr/>
            <p:nvPr/>
          </p:nvSpPr>
          <p:spPr>
            <a:xfrm>
              <a:off x="688900" y="1090525"/>
              <a:ext cx="255750" cy="25"/>
            </a:xfrm>
            <a:custGeom>
              <a:rect b="b" l="l" r="r" t="t"/>
              <a:pathLst>
                <a:path extrusionOk="0" fill="none" h="1" w="10230">
                  <a:moveTo>
                    <a:pt x="10229" y="1"/>
                  </a:moveTo>
                  <a:lnTo>
                    <a:pt x="0" y="1"/>
                  </a:lnTo>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15"/>
            <p:cNvSpPr/>
            <p:nvPr/>
          </p:nvSpPr>
          <p:spPr>
            <a:xfrm>
              <a:off x="920250" y="929175"/>
              <a:ext cx="84050" cy="84050"/>
            </a:xfrm>
            <a:custGeom>
              <a:rect b="b" l="l" r="r" t="t"/>
              <a:pathLst>
                <a:path extrusionOk="0" fill="none" h="3362" w="3362">
                  <a:moveTo>
                    <a:pt x="1" y="2582"/>
                  </a:moveTo>
                  <a:lnTo>
                    <a:pt x="1" y="1"/>
                  </a:lnTo>
                  <a:lnTo>
                    <a:pt x="3362" y="3362"/>
                  </a:lnTo>
                  <a:lnTo>
                    <a:pt x="780" y="3362"/>
                  </a:lnTo>
                  <a:lnTo>
                    <a:pt x="780" y="3362"/>
                  </a:lnTo>
                  <a:lnTo>
                    <a:pt x="610" y="3337"/>
                  </a:lnTo>
                  <a:lnTo>
                    <a:pt x="464" y="3289"/>
                  </a:lnTo>
                  <a:lnTo>
                    <a:pt x="342" y="3216"/>
                  </a:lnTo>
                  <a:lnTo>
                    <a:pt x="220" y="3118"/>
                  </a:lnTo>
                  <a:lnTo>
                    <a:pt x="123" y="3021"/>
                  </a:lnTo>
                  <a:lnTo>
                    <a:pt x="50" y="2875"/>
                  </a:lnTo>
                  <a:lnTo>
                    <a:pt x="1" y="2729"/>
                  </a:lnTo>
                  <a:lnTo>
                    <a:pt x="1" y="2582"/>
                  </a:lnTo>
                  <a:lnTo>
                    <a:pt x="1" y="2582"/>
                  </a:lnTo>
                  <a:close/>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0" name="Google Shape;100;p15"/>
          <p:cNvSpPr/>
          <p:nvPr/>
        </p:nvSpPr>
        <p:spPr>
          <a:xfrm>
            <a:off x="5899213" y="3488607"/>
            <a:ext cx="695263" cy="652002"/>
          </a:xfrm>
          <a:custGeom>
            <a:rect b="b" l="l" r="r" t="t"/>
            <a:pathLst>
              <a:path extrusionOk="0" fill="none" h="16075" w="15247">
                <a:moveTo>
                  <a:pt x="9401" y="10717"/>
                </a:moveTo>
                <a:lnTo>
                  <a:pt x="9401" y="10717"/>
                </a:lnTo>
                <a:lnTo>
                  <a:pt x="9085" y="10692"/>
                </a:lnTo>
                <a:lnTo>
                  <a:pt x="9085" y="9596"/>
                </a:lnTo>
                <a:lnTo>
                  <a:pt x="9085" y="9596"/>
                </a:lnTo>
                <a:lnTo>
                  <a:pt x="9401" y="9377"/>
                </a:lnTo>
                <a:lnTo>
                  <a:pt x="9718" y="9133"/>
                </a:lnTo>
                <a:lnTo>
                  <a:pt x="10010" y="8866"/>
                </a:lnTo>
                <a:lnTo>
                  <a:pt x="10302" y="8573"/>
                </a:lnTo>
                <a:lnTo>
                  <a:pt x="10546" y="8232"/>
                </a:lnTo>
                <a:lnTo>
                  <a:pt x="10765" y="7867"/>
                </a:lnTo>
                <a:lnTo>
                  <a:pt x="10984" y="7502"/>
                </a:lnTo>
                <a:lnTo>
                  <a:pt x="11155" y="7088"/>
                </a:lnTo>
                <a:lnTo>
                  <a:pt x="11155" y="7088"/>
                </a:lnTo>
                <a:lnTo>
                  <a:pt x="11228" y="7112"/>
                </a:lnTo>
                <a:lnTo>
                  <a:pt x="11228" y="7112"/>
                </a:lnTo>
                <a:lnTo>
                  <a:pt x="11374" y="7112"/>
                </a:lnTo>
                <a:lnTo>
                  <a:pt x="11496" y="7039"/>
                </a:lnTo>
                <a:lnTo>
                  <a:pt x="11617" y="6942"/>
                </a:lnTo>
                <a:lnTo>
                  <a:pt x="11715" y="6771"/>
                </a:lnTo>
                <a:lnTo>
                  <a:pt x="11812" y="6601"/>
                </a:lnTo>
                <a:lnTo>
                  <a:pt x="11910" y="6381"/>
                </a:lnTo>
                <a:lnTo>
                  <a:pt x="11958" y="6138"/>
                </a:lnTo>
                <a:lnTo>
                  <a:pt x="12007" y="5870"/>
                </a:lnTo>
                <a:lnTo>
                  <a:pt x="12007" y="5870"/>
                </a:lnTo>
                <a:lnTo>
                  <a:pt x="12031" y="5626"/>
                </a:lnTo>
                <a:lnTo>
                  <a:pt x="12007" y="5383"/>
                </a:lnTo>
                <a:lnTo>
                  <a:pt x="11983" y="5188"/>
                </a:lnTo>
                <a:lnTo>
                  <a:pt x="11934" y="4993"/>
                </a:lnTo>
                <a:lnTo>
                  <a:pt x="11885" y="4823"/>
                </a:lnTo>
                <a:lnTo>
                  <a:pt x="11812" y="4677"/>
                </a:lnTo>
                <a:lnTo>
                  <a:pt x="11715" y="4579"/>
                </a:lnTo>
                <a:lnTo>
                  <a:pt x="11593" y="4506"/>
                </a:lnTo>
                <a:lnTo>
                  <a:pt x="11593" y="4506"/>
                </a:lnTo>
                <a:lnTo>
                  <a:pt x="11666" y="4141"/>
                </a:lnTo>
                <a:lnTo>
                  <a:pt x="11690" y="3800"/>
                </a:lnTo>
                <a:lnTo>
                  <a:pt x="11690" y="3483"/>
                </a:lnTo>
                <a:lnTo>
                  <a:pt x="11690" y="3191"/>
                </a:lnTo>
                <a:lnTo>
                  <a:pt x="11666" y="2899"/>
                </a:lnTo>
                <a:lnTo>
                  <a:pt x="11617" y="2631"/>
                </a:lnTo>
                <a:lnTo>
                  <a:pt x="11544" y="2387"/>
                </a:lnTo>
                <a:lnTo>
                  <a:pt x="11471" y="2144"/>
                </a:lnTo>
                <a:lnTo>
                  <a:pt x="11374" y="1924"/>
                </a:lnTo>
                <a:lnTo>
                  <a:pt x="11276" y="1705"/>
                </a:lnTo>
                <a:lnTo>
                  <a:pt x="11155" y="1510"/>
                </a:lnTo>
                <a:lnTo>
                  <a:pt x="11009" y="1340"/>
                </a:lnTo>
                <a:lnTo>
                  <a:pt x="10862" y="1169"/>
                </a:lnTo>
                <a:lnTo>
                  <a:pt x="10716" y="1023"/>
                </a:lnTo>
                <a:lnTo>
                  <a:pt x="10400" y="755"/>
                </a:lnTo>
                <a:lnTo>
                  <a:pt x="10034" y="561"/>
                </a:lnTo>
                <a:lnTo>
                  <a:pt x="9669" y="366"/>
                </a:lnTo>
                <a:lnTo>
                  <a:pt x="9304" y="244"/>
                </a:lnTo>
                <a:lnTo>
                  <a:pt x="8938" y="146"/>
                </a:lnTo>
                <a:lnTo>
                  <a:pt x="8573" y="73"/>
                </a:lnTo>
                <a:lnTo>
                  <a:pt x="8232" y="25"/>
                </a:lnTo>
                <a:lnTo>
                  <a:pt x="7915" y="0"/>
                </a:lnTo>
                <a:lnTo>
                  <a:pt x="7623" y="0"/>
                </a:lnTo>
                <a:lnTo>
                  <a:pt x="7623" y="0"/>
                </a:lnTo>
                <a:lnTo>
                  <a:pt x="7282" y="25"/>
                </a:lnTo>
                <a:lnTo>
                  <a:pt x="6990" y="98"/>
                </a:lnTo>
                <a:lnTo>
                  <a:pt x="6746" y="171"/>
                </a:lnTo>
                <a:lnTo>
                  <a:pt x="6527" y="293"/>
                </a:lnTo>
                <a:lnTo>
                  <a:pt x="6332" y="390"/>
                </a:lnTo>
                <a:lnTo>
                  <a:pt x="6186" y="536"/>
                </a:lnTo>
                <a:lnTo>
                  <a:pt x="6040" y="658"/>
                </a:lnTo>
                <a:lnTo>
                  <a:pt x="5943" y="780"/>
                </a:lnTo>
                <a:lnTo>
                  <a:pt x="5943" y="780"/>
                </a:lnTo>
                <a:lnTo>
                  <a:pt x="5943" y="780"/>
                </a:lnTo>
                <a:lnTo>
                  <a:pt x="5943" y="780"/>
                </a:lnTo>
                <a:lnTo>
                  <a:pt x="5553" y="853"/>
                </a:lnTo>
                <a:lnTo>
                  <a:pt x="5188" y="975"/>
                </a:lnTo>
                <a:lnTo>
                  <a:pt x="4871" y="1145"/>
                </a:lnTo>
                <a:lnTo>
                  <a:pt x="4603" y="1316"/>
                </a:lnTo>
                <a:lnTo>
                  <a:pt x="4360" y="1535"/>
                </a:lnTo>
                <a:lnTo>
                  <a:pt x="4165" y="1754"/>
                </a:lnTo>
                <a:lnTo>
                  <a:pt x="4019" y="2022"/>
                </a:lnTo>
                <a:lnTo>
                  <a:pt x="3897" y="2290"/>
                </a:lnTo>
                <a:lnTo>
                  <a:pt x="3799" y="2558"/>
                </a:lnTo>
                <a:lnTo>
                  <a:pt x="3726" y="2826"/>
                </a:lnTo>
                <a:lnTo>
                  <a:pt x="3678" y="3118"/>
                </a:lnTo>
                <a:lnTo>
                  <a:pt x="3629" y="3410"/>
                </a:lnTo>
                <a:lnTo>
                  <a:pt x="3629" y="3702"/>
                </a:lnTo>
                <a:lnTo>
                  <a:pt x="3629" y="3970"/>
                </a:lnTo>
                <a:lnTo>
                  <a:pt x="3678" y="4482"/>
                </a:lnTo>
                <a:lnTo>
                  <a:pt x="3678" y="4482"/>
                </a:lnTo>
                <a:lnTo>
                  <a:pt x="3678" y="4506"/>
                </a:lnTo>
                <a:lnTo>
                  <a:pt x="3678" y="4506"/>
                </a:lnTo>
                <a:lnTo>
                  <a:pt x="3556" y="4555"/>
                </a:lnTo>
                <a:lnTo>
                  <a:pt x="3459" y="4652"/>
                </a:lnTo>
                <a:lnTo>
                  <a:pt x="3385" y="4798"/>
                </a:lnTo>
                <a:lnTo>
                  <a:pt x="3312" y="4969"/>
                </a:lnTo>
                <a:lnTo>
                  <a:pt x="3264" y="5164"/>
                </a:lnTo>
                <a:lnTo>
                  <a:pt x="3239" y="5383"/>
                </a:lnTo>
                <a:lnTo>
                  <a:pt x="3215" y="5626"/>
                </a:lnTo>
                <a:lnTo>
                  <a:pt x="3239" y="5870"/>
                </a:lnTo>
                <a:lnTo>
                  <a:pt x="3239" y="5870"/>
                </a:lnTo>
                <a:lnTo>
                  <a:pt x="3288" y="6138"/>
                </a:lnTo>
                <a:lnTo>
                  <a:pt x="3337" y="6381"/>
                </a:lnTo>
                <a:lnTo>
                  <a:pt x="3434" y="6601"/>
                </a:lnTo>
                <a:lnTo>
                  <a:pt x="3532" y="6771"/>
                </a:lnTo>
                <a:lnTo>
                  <a:pt x="3629" y="6942"/>
                </a:lnTo>
                <a:lnTo>
                  <a:pt x="3751" y="7039"/>
                </a:lnTo>
                <a:lnTo>
                  <a:pt x="3873" y="7112"/>
                </a:lnTo>
                <a:lnTo>
                  <a:pt x="4019" y="7112"/>
                </a:lnTo>
                <a:lnTo>
                  <a:pt x="4019" y="7112"/>
                </a:lnTo>
                <a:lnTo>
                  <a:pt x="4092" y="7088"/>
                </a:lnTo>
                <a:lnTo>
                  <a:pt x="4092" y="7088"/>
                </a:lnTo>
                <a:lnTo>
                  <a:pt x="4262" y="7502"/>
                </a:lnTo>
                <a:lnTo>
                  <a:pt x="4481" y="7867"/>
                </a:lnTo>
                <a:lnTo>
                  <a:pt x="4701" y="8232"/>
                </a:lnTo>
                <a:lnTo>
                  <a:pt x="4969" y="8573"/>
                </a:lnTo>
                <a:lnTo>
                  <a:pt x="5236" y="8866"/>
                </a:lnTo>
                <a:lnTo>
                  <a:pt x="5529" y="9133"/>
                </a:lnTo>
                <a:lnTo>
                  <a:pt x="5845" y="9377"/>
                </a:lnTo>
                <a:lnTo>
                  <a:pt x="6162" y="9596"/>
                </a:lnTo>
                <a:lnTo>
                  <a:pt x="6162" y="10668"/>
                </a:lnTo>
                <a:lnTo>
                  <a:pt x="6162" y="10668"/>
                </a:lnTo>
                <a:lnTo>
                  <a:pt x="5650" y="10717"/>
                </a:lnTo>
                <a:lnTo>
                  <a:pt x="5650" y="10717"/>
                </a:lnTo>
                <a:lnTo>
                  <a:pt x="5066" y="10814"/>
                </a:lnTo>
                <a:lnTo>
                  <a:pt x="4506" y="10936"/>
                </a:lnTo>
                <a:lnTo>
                  <a:pt x="3946" y="11058"/>
                </a:lnTo>
                <a:lnTo>
                  <a:pt x="3410" y="11228"/>
                </a:lnTo>
                <a:lnTo>
                  <a:pt x="2923" y="11423"/>
                </a:lnTo>
                <a:lnTo>
                  <a:pt x="2460" y="11642"/>
                </a:lnTo>
                <a:lnTo>
                  <a:pt x="2022" y="11886"/>
                </a:lnTo>
                <a:lnTo>
                  <a:pt x="1632" y="12153"/>
                </a:lnTo>
                <a:lnTo>
                  <a:pt x="1267" y="12421"/>
                </a:lnTo>
                <a:lnTo>
                  <a:pt x="950" y="12738"/>
                </a:lnTo>
                <a:lnTo>
                  <a:pt x="682" y="13079"/>
                </a:lnTo>
                <a:lnTo>
                  <a:pt x="439" y="13420"/>
                </a:lnTo>
                <a:lnTo>
                  <a:pt x="268" y="13810"/>
                </a:lnTo>
                <a:lnTo>
                  <a:pt x="122" y="14199"/>
                </a:lnTo>
                <a:lnTo>
                  <a:pt x="49" y="14638"/>
                </a:lnTo>
                <a:lnTo>
                  <a:pt x="0" y="15076"/>
                </a:lnTo>
                <a:lnTo>
                  <a:pt x="0" y="15076"/>
                </a:lnTo>
                <a:lnTo>
                  <a:pt x="49" y="15125"/>
                </a:lnTo>
                <a:lnTo>
                  <a:pt x="244" y="15222"/>
                </a:lnTo>
                <a:lnTo>
                  <a:pt x="414" y="15295"/>
                </a:lnTo>
                <a:lnTo>
                  <a:pt x="633" y="15393"/>
                </a:lnTo>
                <a:lnTo>
                  <a:pt x="901" y="15490"/>
                </a:lnTo>
                <a:lnTo>
                  <a:pt x="1267" y="15563"/>
                </a:lnTo>
                <a:lnTo>
                  <a:pt x="1705" y="15661"/>
                </a:lnTo>
                <a:lnTo>
                  <a:pt x="2216" y="15758"/>
                </a:lnTo>
                <a:lnTo>
                  <a:pt x="2825" y="15831"/>
                </a:lnTo>
                <a:lnTo>
                  <a:pt x="3556" y="15928"/>
                </a:lnTo>
                <a:lnTo>
                  <a:pt x="4384" y="15977"/>
                </a:lnTo>
                <a:lnTo>
                  <a:pt x="5309" y="16026"/>
                </a:lnTo>
                <a:lnTo>
                  <a:pt x="6381" y="16050"/>
                </a:lnTo>
                <a:lnTo>
                  <a:pt x="7599" y="16075"/>
                </a:lnTo>
                <a:lnTo>
                  <a:pt x="7599" y="16075"/>
                </a:lnTo>
                <a:lnTo>
                  <a:pt x="8792" y="16050"/>
                </a:lnTo>
                <a:lnTo>
                  <a:pt x="9864" y="16026"/>
                </a:lnTo>
                <a:lnTo>
                  <a:pt x="10814" y="15977"/>
                </a:lnTo>
                <a:lnTo>
                  <a:pt x="11642" y="15928"/>
                </a:lnTo>
                <a:lnTo>
                  <a:pt x="12372" y="15831"/>
                </a:lnTo>
                <a:lnTo>
                  <a:pt x="12981" y="15758"/>
                </a:lnTo>
                <a:lnTo>
                  <a:pt x="13517" y="15661"/>
                </a:lnTo>
                <a:lnTo>
                  <a:pt x="13955" y="15563"/>
                </a:lnTo>
                <a:lnTo>
                  <a:pt x="14321" y="15490"/>
                </a:lnTo>
                <a:lnTo>
                  <a:pt x="14613" y="15393"/>
                </a:lnTo>
                <a:lnTo>
                  <a:pt x="14832" y="15295"/>
                </a:lnTo>
                <a:lnTo>
                  <a:pt x="15003" y="15222"/>
                </a:lnTo>
                <a:lnTo>
                  <a:pt x="15173" y="15125"/>
                </a:lnTo>
                <a:lnTo>
                  <a:pt x="15246" y="15076"/>
                </a:lnTo>
                <a:lnTo>
                  <a:pt x="15246" y="15076"/>
                </a:lnTo>
                <a:lnTo>
                  <a:pt x="15198" y="14613"/>
                </a:lnTo>
                <a:lnTo>
                  <a:pt x="15125" y="14175"/>
                </a:lnTo>
                <a:lnTo>
                  <a:pt x="15003" y="13761"/>
                </a:lnTo>
                <a:lnTo>
                  <a:pt x="14832" y="13371"/>
                </a:lnTo>
                <a:lnTo>
                  <a:pt x="14589" y="13006"/>
                </a:lnTo>
                <a:lnTo>
                  <a:pt x="14321" y="12665"/>
                </a:lnTo>
                <a:lnTo>
                  <a:pt x="14004" y="12373"/>
                </a:lnTo>
                <a:lnTo>
                  <a:pt x="13639" y="12080"/>
                </a:lnTo>
                <a:lnTo>
                  <a:pt x="13249" y="11813"/>
                </a:lnTo>
                <a:lnTo>
                  <a:pt x="12811" y="11593"/>
                </a:lnTo>
                <a:lnTo>
                  <a:pt x="12324" y="11374"/>
                </a:lnTo>
                <a:lnTo>
                  <a:pt x="11812" y="11204"/>
                </a:lnTo>
                <a:lnTo>
                  <a:pt x="11252" y="11033"/>
                </a:lnTo>
                <a:lnTo>
                  <a:pt x="10668" y="10911"/>
                </a:lnTo>
                <a:lnTo>
                  <a:pt x="10034" y="10790"/>
                </a:lnTo>
                <a:lnTo>
                  <a:pt x="9401" y="10717"/>
                </a:lnTo>
                <a:lnTo>
                  <a:pt x="9401" y="10717"/>
                </a:lnTo>
                <a:close/>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1" name="Google Shape;101;p15"/>
          <p:cNvGrpSpPr/>
          <p:nvPr/>
        </p:nvGrpSpPr>
        <p:grpSpPr>
          <a:xfrm>
            <a:off x="7149211" y="3525983"/>
            <a:ext cx="652078" cy="577235"/>
            <a:chOff x="2583100" y="2973775"/>
            <a:chExt cx="461550" cy="437200"/>
          </a:xfrm>
        </p:grpSpPr>
        <p:sp>
          <p:nvSpPr>
            <p:cNvPr id="102" name="Google Shape;102;p15"/>
            <p:cNvSpPr/>
            <p:nvPr/>
          </p:nvSpPr>
          <p:spPr>
            <a:xfrm>
              <a:off x="2701225" y="3315975"/>
              <a:ext cx="225300" cy="95000"/>
            </a:xfrm>
            <a:custGeom>
              <a:rect b="b" l="l" r="r" t="t"/>
              <a:pathLst>
                <a:path extrusionOk="0" fill="none" h="3800" w="9012">
                  <a:moveTo>
                    <a:pt x="2947" y="0"/>
                  </a:moveTo>
                  <a:lnTo>
                    <a:pt x="2947" y="2947"/>
                  </a:lnTo>
                  <a:lnTo>
                    <a:pt x="853" y="2947"/>
                  </a:lnTo>
                  <a:lnTo>
                    <a:pt x="853" y="2947"/>
                  </a:lnTo>
                  <a:lnTo>
                    <a:pt x="682" y="2947"/>
                  </a:lnTo>
                  <a:lnTo>
                    <a:pt x="512" y="2996"/>
                  </a:lnTo>
                  <a:lnTo>
                    <a:pt x="365" y="3093"/>
                  </a:lnTo>
                  <a:lnTo>
                    <a:pt x="244" y="3191"/>
                  </a:lnTo>
                  <a:lnTo>
                    <a:pt x="146" y="3313"/>
                  </a:lnTo>
                  <a:lnTo>
                    <a:pt x="49" y="3459"/>
                  </a:lnTo>
                  <a:lnTo>
                    <a:pt x="0" y="3629"/>
                  </a:lnTo>
                  <a:lnTo>
                    <a:pt x="0" y="3800"/>
                  </a:lnTo>
                  <a:lnTo>
                    <a:pt x="9011" y="3800"/>
                  </a:lnTo>
                  <a:lnTo>
                    <a:pt x="9011" y="3800"/>
                  </a:lnTo>
                  <a:lnTo>
                    <a:pt x="9011" y="3629"/>
                  </a:lnTo>
                  <a:lnTo>
                    <a:pt x="8963" y="3459"/>
                  </a:lnTo>
                  <a:lnTo>
                    <a:pt x="8865" y="3313"/>
                  </a:lnTo>
                  <a:lnTo>
                    <a:pt x="8768" y="3191"/>
                  </a:lnTo>
                  <a:lnTo>
                    <a:pt x="8646" y="3093"/>
                  </a:lnTo>
                  <a:lnTo>
                    <a:pt x="8500" y="2996"/>
                  </a:lnTo>
                  <a:lnTo>
                    <a:pt x="8330" y="2947"/>
                  </a:lnTo>
                  <a:lnTo>
                    <a:pt x="8159" y="2947"/>
                  </a:lnTo>
                  <a:lnTo>
                    <a:pt x="6065" y="2947"/>
                  </a:lnTo>
                  <a:lnTo>
                    <a:pt x="6065" y="0"/>
                  </a:lnTo>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15"/>
            <p:cNvSpPr/>
            <p:nvPr/>
          </p:nvSpPr>
          <p:spPr>
            <a:xfrm>
              <a:off x="2583100" y="2973775"/>
              <a:ext cx="461550" cy="336125"/>
            </a:xfrm>
            <a:custGeom>
              <a:rect b="b" l="l" r="r" t="t"/>
              <a:pathLst>
                <a:path extrusionOk="0" fill="none" h="13445" w="18462">
                  <a:moveTo>
                    <a:pt x="17974" y="1"/>
                  </a:moveTo>
                  <a:lnTo>
                    <a:pt x="487" y="1"/>
                  </a:lnTo>
                  <a:lnTo>
                    <a:pt x="487" y="1"/>
                  </a:lnTo>
                  <a:lnTo>
                    <a:pt x="390" y="1"/>
                  </a:lnTo>
                  <a:lnTo>
                    <a:pt x="317" y="50"/>
                  </a:lnTo>
                  <a:lnTo>
                    <a:pt x="220" y="74"/>
                  </a:lnTo>
                  <a:lnTo>
                    <a:pt x="146" y="147"/>
                  </a:lnTo>
                  <a:lnTo>
                    <a:pt x="98" y="220"/>
                  </a:lnTo>
                  <a:lnTo>
                    <a:pt x="49" y="293"/>
                  </a:lnTo>
                  <a:lnTo>
                    <a:pt x="25" y="390"/>
                  </a:lnTo>
                  <a:lnTo>
                    <a:pt x="0" y="488"/>
                  </a:lnTo>
                  <a:lnTo>
                    <a:pt x="0" y="12958"/>
                  </a:lnTo>
                  <a:lnTo>
                    <a:pt x="0" y="12958"/>
                  </a:lnTo>
                  <a:lnTo>
                    <a:pt x="25" y="13055"/>
                  </a:lnTo>
                  <a:lnTo>
                    <a:pt x="49" y="13152"/>
                  </a:lnTo>
                  <a:lnTo>
                    <a:pt x="98" y="13226"/>
                  </a:lnTo>
                  <a:lnTo>
                    <a:pt x="146" y="13299"/>
                  </a:lnTo>
                  <a:lnTo>
                    <a:pt x="220" y="13372"/>
                  </a:lnTo>
                  <a:lnTo>
                    <a:pt x="317" y="13396"/>
                  </a:lnTo>
                  <a:lnTo>
                    <a:pt x="390" y="13445"/>
                  </a:lnTo>
                  <a:lnTo>
                    <a:pt x="487" y="13445"/>
                  </a:lnTo>
                  <a:lnTo>
                    <a:pt x="17974" y="13445"/>
                  </a:lnTo>
                  <a:lnTo>
                    <a:pt x="17974" y="13445"/>
                  </a:lnTo>
                  <a:lnTo>
                    <a:pt x="18072" y="13445"/>
                  </a:lnTo>
                  <a:lnTo>
                    <a:pt x="18145" y="13396"/>
                  </a:lnTo>
                  <a:lnTo>
                    <a:pt x="18242" y="13372"/>
                  </a:lnTo>
                  <a:lnTo>
                    <a:pt x="18315" y="13299"/>
                  </a:lnTo>
                  <a:lnTo>
                    <a:pt x="18364" y="13226"/>
                  </a:lnTo>
                  <a:lnTo>
                    <a:pt x="18413" y="13152"/>
                  </a:lnTo>
                  <a:lnTo>
                    <a:pt x="18437" y="13055"/>
                  </a:lnTo>
                  <a:lnTo>
                    <a:pt x="18461" y="12958"/>
                  </a:lnTo>
                  <a:lnTo>
                    <a:pt x="18461" y="488"/>
                  </a:lnTo>
                  <a:lnTo>
                    <a:pt x="18461" y="488"/>
                  </a:lnTo>
                  <a:lnTo>
                    <a:pt x="18437" y="390"/>
                  </a:lnTo>
                  <a:lnTo>
                    <a:pt x="18413" y="293"/>
                  </a:lnTo>
                  <a:lnTo>
                    <a:pt x="18364" y="220"/>
                  </a:lnTo>
                  <a:lnTo>
                    <a:pt x="18315" y="147"/>
                  </a:lnTo>
                  <a:lnTo>
                    <a:pt x="18242" y="74"/>
                  </a:lnTo>
                  <a:lnTo>
                    <a:pt x="18145" y="50"/>
                  </a:lnTo>
                  <a:lnTo>
                    <a:pt x="18072" y="1"/>
                  </a:lnTo>
                  <a:lnTo>
                    <a:pt x="17974" y="1"/>
                  </a:lnTo>
                  <a:lnTo>
                    <a:pt x="17974" y="1"/>
                  </a:lnTo>
                  <a:close/>
                  <a:moveTo>
                    <a:pt x="17000" y="11983"/>
                  </a:moveTo>
                  <a:lnTo>
                    <a:pt x="1462" y="11983"/>
                  </a:lnTo>
                  <a:lnTo>
                    <a:pt x="1462" y="1462"/>
                  </a:lnTo>
                  <a:lnTo>
                    <a:pt x="17000" y="1462"/>
                  </a:lnTo>
                  <a:lnTo>
                    <a:pt x="17000" y="11983"/>
                  </a:lnTo>
                  <a:close/>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4" name="Google Shape;104;p15"/>
          <p:cNvSpPr txBox="1"/>
          <p:nvPr/>
        </p:nvSpPr>
        <p:spPr>
          <a:xfrm>
            <a:off x="642750" y="4002300"/>
            <a:ext cx="1499100" cy="438300"/>
          </a:xfrm>
          <a:prstGeom prst="rect">
            <a:avLst/>
          </a:prstGeom>
          <a:noFill/>
          <a:ln>
            <a:noFill/>
          </a:ln>
        </p:spPr>
        <p:txBody>
          <a:bodyPr anchorCtr="0" anchor="t" bIns="91425" lIns="91425" spcFirstLastPara="1" rIns="91425" wrap="square" tIns="91425">
            <a:noAutofit/>
          </a:bodyPr>
          <a:lstStyle/>
          <a:p>
            <a:pPr indent="0" lvl="0" marL="0" rtl="0" algn="l">
              <a:spcBef>
                <a:spcPts val="600"/>
              </a:spcBef>
              <a:spcAft>
                <a:spcPts val="0"/>
              </a:spcAft>
              <a:buNone/>
            </a:pPr>
            <a:r>
              <a:rPr b="1" lang="en" sz="1800">
                <a:solidFill>
                  <a:srgbClr val="FFFFFF"/>
                </a:solidFill>
                <a:highlight>
                  <a:schemeClr val="accent6"/>
                </a:highlight>
                <a:latin typeface="Roboto"/>
                <a:ea typeface="Roboto"/>
                <a:cs typeface="Roboto"/>
                <a:sym typeface="Roboto"/>
              </a:rPr>
              <a:t>secure log in</a:t>
            </a:r>
            <a:endParaRPr b="1" sz="1800">
              <a:solidFill>
                <a:srgbClr val="FFFFFF"/>
              </a:solidFill>
              <a:highlight>
                <a:schemeClr val="accent6"/>
              </a:highlight>
              <a:latin typeface="Roboto"/>
              <a:ea typeface="Roboto"/>
              <a:cs typeface="Roboto"/>
              <a:sym typeface="Roboto"/>
            </a:endParaRPr>
          </a:p>
        </p:txBody>
      </p:sp>
      <p:sp>
        <p:nvSpPr>
          <p:cNvPr id="105" name="Google Shape;105;p15"/>
          <p:cNvSpPr txBox="1"/>
          <p:nvPr/>
        </p:nvSpPr>
        <p:spPr>
          <a:xfrm>
            <a:off x="1405500" y="4002300"/>
            <a:ext cx="2598300" cy="438300"/>
          </a:xfrm>
          <a:prstGeom prst="rect">
            <a:avLst/>
          </a:prstGeom>
          <a:noFill/>
          <a:ln>
            <a:noFill/>
          </a:ln>
        </p:spPr>
        <p:txBody>
          <a:bodyPr anchorCtr="0" anchor="t" bIns="91425" lIns="91425" spcFirstLastPara="1" rIns="91425" wrap="square" tIns="91425">
            <a:noAutofit/>
          </a:bodyPr>
          <a:lstStyle/>
          <a:p>
            <a:pPr indent="0" lvl="0" marL="0" rtl="0" algn="l">
              <a:spcBef>
                <a:spcPts val="600"/>
              </a:spcBef>
              <a:spcAft>
                <a:spcPts val="0"/>
              </a:spcAft>
              <a:buNone/>
            </a:pPr>
            <a:r>
              <a:rPr b="1" lang="en" sz="1800">
                <a:solidFill>
                  <a:srgbClr val="FFFFFF"/>
                </a:solidFill>
                <a:highlight>
                  <a:schemeClr val="accent6"/>
                </a:highlight>
                <a:latin typeface="Roboto"/>
                <a:ea typeface="Roboto"/>
                <a:cs typeface="Roboto"/>
                <a:sym typeface="Roboto"/>
              </a:rPr>
              <a:t>event announcements</a:t>
            </a:r>
            <a:endParaRPr/>
          </a:p>
        </p:txBody>
      </p:sp>
      <p:sp>
        <p:nvSpPr>
          <p:cNvPr id="106" name="Google Shape;106;p15"/>
          <p:cNvSpPr txBox="1"/>
          <p:nvPr/>
        </p:nvSpPr>
        <p:spPr>
          <a:xfrm>
            <a:off x="2657450" y="4002300"/>
            <a:ext cx="2108100" cy="438300"/>
          </a:xfrm>
          <a:prstGeom prst="rect">
            <a:avLst/>
          </a:prstGeom>
          <a:noFill/>
          <a:ln>
            <a:noFill/>
          </a:ln>
        </p:spPr>
        <p:txBody>
          <a:bodyPr anchorCtr="0" anchor="t" bIns="91425" lIns="91425" spcFirstLastPara="1" rIns="91425" wrap="square" tIns="91425">
            <a:noAutofit/>
          </a:bodyPr>
          <a:lstStyle/>
          <a:p>
            <a:pPr indent="0" lvl="0" marL="0" rtl="0" algn="l">
              <a:spcBef>
                <a:spcPts val="600"/>
              </a:spcBef>
              <a:spcAft>
                <a:spcPts val="0"/>
              </a:spcAft>
              <a:buNone/>
            </a:pPr>
            <a:r>
              <a:rPr b="1" lang="en" sz="1800">
                <a:solidFill>
                  <a:srgbClr val="FFFFFF"/>
                </a:solidFill>
                <a:highlight>
                  <a:schemeClr val="accent6"/>
                </a:highlight>
                <a:latin typeface="Roboto"/>
                <a:ea typeface="Roboto"/>
                <a:cs typeface="Roboto"/>
                <a:sym typeface="Roboto"/>
              </a:rPr>
              <a:t>private messaging</a:t>
            </a:r>
            <a:endParaRPr/>
          </a:p>
        </p:txBody>
      </p:sp>
      <p:sp>
        <p:nvSpPr>
          <p:cNvPr id="107" name="Google Shape;107;p15"/>
          <p:cNvSpPr txBox="1"/>
          <p:nvPr/>
        </p:nvSpPr>
        <p:spPr>
          <a:xfrm>
            <a:off x="3596825" y="4002300"/>
            <a:ext cx="2850900" cy="840300"/>
          </a:xfrm>
          <a:prstGeom prst="rect">
            <a:avLst/>
          </a:prstGeom>
          <a:noFill/>
          <a:ln>
            <a:noFill/>
          </a:ln>
        </p:spPr>
        <p:txBody>
          <a:bodyPr anchorCtr="0" anchor="t" bIns="91425" lIns="91425" spcFirstLastPara="1" rIns="91425" wrap="square" tIns="91425">
            <a:noAutofit/>
          </a:bodyPr>
          <a:lstStyle/>
          <a:p>
            <a:pPr indent="0" lvl="0" marL="0" rtl="0" algn="ctr">
              <a:spcBef>
                <a:spcPts val="600"/>
              </a:spcBef>
              <a:spcAft>
                <a:spcPts val="0"/>
              </a:spcAft>
              <a:buNone/>
            </a:pPr>
            <a:r>
              <a:rPr b="1" lang="en" sz="1800">
                <a:solidFill>
                  <a:srgbClr val="FFFFFF"/>
                </a:solidFill>
                <a:highlight>
                  <a:schemeClr val="accent6"/>
                </a:highlight>
                <a:latin typeface="Roboto"/>
                <a:ea typeface="Roboto"/>
                <a:cs typeface="Roboto"/>
                <a:sym typeface="Roboto"/>
              </a:rPr>
              <a:t>course info, announcement, &amp; grades</a:t>
            </a:r>
            <a:endParaRPr/>
          </a:p>
        </p:txBody>
      </p:sp>
      <p:sp>
        <p:nvSpPr>
          <p:cNvPr id="108" name="Google Shape;108;p15"/>
          <p:cNvSpPr txBox="1"/>
          <p:nvPr/>
        </p:nvSpPr>
        <p:spPr>
          <a:xfrm>
            <a:off x="5199850" y="4002300"/>
            <a:ext cx="2215200" cy="438300"/>
          </a:xfrm>
          <a:prstGeom prst="rect">
            <a:avLst/>
          </a:prstGeom>
          <a:noFill/>
          <a:ln>
            <a:noFill/>
          </a:ln>
        </p:spPr>
        <p:txBody>
          <a:bodyPr anchorCtr="0" anchor="t" bIns="91425" lIns="91425" spcFirstLastPara="1" rIns="91425" wrap="square" tIns="91425">
            <a:noAutofit/>
          </a:bodyPr>
          <a:lstStyle/>
          <a:p>
            <a:pPr indent="0" lvl="0" marL="0" rtl="0" algn="l">
              <a:spcBef>
                <a:spcPts val="600"/>
              </a:spcBef>
              <a:spcAft>
                <a:spcPts val="0"/>
              </a:spcAft>
              <a:buNone/>
            </a:pPr>
            <a:r>
              <a:rPr b="1" lang="en" sz="1800">
                <a:solidFill>
                  <a:srgbClr val="FFFFFF"/>
                </a:solidFill>
                <a:highlight>
                  <a:schemeClr val="accent6"/>
                </a:highlight>
                <a:latin typeface="Roboto"/>
                <a:ea typeface="Roboto"/>
                <a:cs typeface="Roboto"/>
                <a:sym typeface="Roboto"/>
              </a:rPr>
              <a:t>graduation tracking</a:t>
            </a:r>
            <a:endParaRPr/>
          </a:p>
        </p:txBody>
      </p:sp>
      <p:sp>
        <p:nvSpPr>
          <p:cNvPr id="109" name="Google Shape;109;p15"/>
          <p:cNvSpPr txBox="1"/>
          <p:nvPr/>
        </p:nvSpPr>
        <p:spPr>
          <a:xfrm>
            <a:off x="6410225" y="4002300"/>
            <a:ext cx="2215200" cy="438300"/>
          </a:xfrm>
          <a:prstGeom prst="rect">
            <a:avLst/>
          </a:prstGeom>
          <a:noFill/>
          <a:ln>
            <a:noFill/>
          </a:ln>
        </p:spPr>
        <p:txBody>
          <a:bodyPr anchorCtr="0" anchor="t" bIns="91425" lIns="91425" spcFirstLastPara="1" rIns="91425" wrap="square" tIns="91425">
            <a:noAutofit/>
          </a:bodyPr>
          <a:lstStyle/>
          <a:p>
            <a:pPr indent="0" lvl="0" marL="0" rtl="0" algn="ctr">
              <a:spcBef>
                <a:spcPts val="600"/>
              </a:spcBef>
              <a:spcAft>
                <a:spcPts val="0"/>
              </a:spcAft>
              <a:buNone/>
            </a:pPr>
            <a:r>
              <a:rPr b="1" lang="en" sz="1800">
                <a:solidFill>
                  <a:srgbClr val="FFFFFF"/>
                </a:solidFill>
                <a:highlight>
                  <a:schemeClr val="accent6"/>
                </a:highlight>
                <a:latin typeface="Roboto"/>
                <a:ea typeface="Roboto"/>
                <a:cs typeface="Roboto"/>
                <a:sym typeface="Roboto"/>
              </a:rPr>
              <a:t>access to                   student services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4"/>
                                        </p:tgtEl>
                                        <p:attrNameLst>
                                          <p:attrName>style.visibility</p:attrName>
                                        </p:attrNameLst>
                                      </p:cBhvr>
                                      <p:to>
                                        <p:strVal val="visible"/>
                                      </p:to>
                                    </p:set>
                                    <p:animEffect filter="fade" transition="in">
                                      <p:cBhvr>
                                        <p:cTn dur="1000"/>
                                        <p:tgtEl>
                                          <p:spTgt spid="10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104"/>
                                        </p:tgtEl>
                                      </p:cBhvr>
                                    </p:animEffect>
                                    <p:set>
                                      <p:cBhvr>
                                        <p:cTn dur="1" fill="hold">
                                          <p:stCondLst>
                                            <p:cond delay="1000"/>
                                          </p:stCondLst>
                                        </p:cTn>
                                        <p:tgtEl>
                                          <p:spTgt spid="104"/>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105"/>
                                        </p:tgtEl>
                                        <p:attrNameLst>
                                          <p:attrName>style.visibility</p:attrName>
                                        </p:attrNameLst>
                                      </p:cBhvr>
                                      <p:to>
                                        <p:strVal val="visible"/>
                                      </p:to>
                                    </p:set>
                                    <p:animEffect filter="fade" transition="in">
                                      <p:cBhvr>
                                        <p:cTn dur="1000"/>
                                        <p:tgtEl>
                                          <p:spTgt spid="10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105"/>
                                        </p:tgtEl>
                                      </p:cBhvr>
                                    </p:animEffect>
                                    <p:set>
                                      <p:cBhvr>
                                        <p:cTn dur="1" fill="hold">
                                          <p:stCondLst>
                                            <p:cond delay="1000"/>
                                          </p:stCondLst>
                                        </p:cTn>
                                        <p:tgtEl>
                                          <p:spTgt spid="105"/>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106"/>
                                        </p:tgtEl>
                                        <p:attrNameLst>
                                          <p:attrName>style.visibility</p:attrName>
                                        </p:attrNameLst>
                                      </p:cBhvr>
                                      <p:to>
                                        <p:strVal val="visible"/>
                                      </p:to>
                                    </p:set>
                                    <p:animEffect filter="fade" transition="in">
                                      <p:cBhvr>
                                        <p:cTn dur="1000"/>
                                        <p:tgtEl>
                                          <p:spTgt spid="10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106"/>
                                        </p:tgtEl>
                                      </p:cBhvr>
                                    </p:animEffect>
                                    <p:set>
                                      <p:cBhvr>
                                        <p:cTn dur="1" fill="hold">
                                          <p:stCondLst>
                                            <p:cond delay="1000"/>
                                          </p:stCondLst>
                                        </p:cTn>
                                        <p:tgtEl>
                                          <p:spTgt spid="106"/>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107"/>
                                        </p:tgtEl>
                                        <p:attrNameLst>
                                          <p:attrName>style.visibility</p:attrName>
                                        </p:attrNameLst>
                                      </p:cBhvr>
                                      <p:to>
                                        <p:strVal val="visible"/>
                                      </p:to>
                                    </p:set>
                                    <p:animEffect filter="fade" transition="in">
                                      <p:cBhvr>
                                        <p:cTn dur="1000"/>
                                        <p:tgtEl>
                                          <p:spTgt spid="10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107"/>
                                        </p:tgtEl>
                                      </p:cBhvr>
                                    </p:animEffect>
                                    <p:set>
                                      <p:cBhvr>
                                        <p:cTn dur="1" fill="hold">
                                          <p:stCondLst>
                                            <p:cond delay="1000"/>
                                          </p:stCondLst>
                                        </p:cTn>
                                        <p:tgtEl>
                                          <p:spTgt spid="107"/>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108"/>
                                        </p:tgtEl>
                                        <p:attrNameLst>
                                          <p:attrName>style.visibility</p:attrName>
                                        </p:attrNameLst>
                                      </p:cBhvr>
                                      <p:to>
                                        <p:strVal val="visible"/>
                                      </p:to>
                                    </p:set>
                                    <p:animEffect filter="fade" transition="in">
                                      <p:cBhvr>
                                        <p:cTn dur="1000"/>
                                        <p:tgtEl>
                                          <p:spTgt spid="10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108"/>
                                        </p:tgtEl>
                                      </p:cBhvr>
                                    </p:animEffect>
                                    <p:set>
                                      <p:cBhvr>
                                        <p:cTn dur="1" fill="hold">
                                          <p:stCondLst>
                                            <p:cond delay="1000"/>
                                          </p:stCondLst>
                                        </p:cTn>
                                        <p:tgtEl>
                                          <p:spTgt spid="108"/>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109"/>
                                        </p:tgtEl>
                                        <p:attrNameLst>
                                          <p:attrName>style.visibility</p:attrName>
                                        </p:attrNameLst>
                                      </p:cBhvr>
                                      <p:to>
                                        <p:strVal val="visible"/>
                                      </p:to>
                                    </p:set>
                                    <p:animEffect filter="fade" transition="in">
                                      <p:cBhvr>
                                        <p:cTn dur="1000"/>
                                        <p:tgtEl>
                                          <p:spTgt spid="109"/>
                                        </p:tgtEl>
                                      </p:cBhvr>
                                    </p:animEffect>
                                  </p:childTnLst>
                                </p:cTn>
                              </p:par>
                              <p:par>
                                <p:cTn fill="hold" nodeType="withEffect" presetClass="entr" presetID="10" presetSubtype="0">
                                  <p:stCondLst>
                                    <p:cond delay="0"/>
                                  </p:stCondLst>
                                  <p:childTnLst>
                                    <p:set>
                                      <p:cBhvr>
                                        <p:cTn dur="1" fill="hold">
                                          <p:stCondLst>
                                            <p:cond delay="0"/>
                                          </p:stCondLst>
                                        </p:cTn>
                                        <p:tgtEl>
                                          <p:spTgt spid="109"/>
                                        </p:tgtEl>
                                        <p:attrNameLst>
                                          <p:attrName>style.visibility</p:attrName>
                                        </p:attrNameLst>
                                      </p:cBhvr>
                                      <p:to>
                                        <p:strVal val="visible"/>
                                      </p:to>
                                    </p:set>
                                    <p:animEffect filter="fade" transition="in">
                                      <p:cBhvr>
                                        <p:cTn dur="1000"/>
                                        <p:tgtEl>
                                          <p:spTgt spid="10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4"/>
                                        </p:tgtEl>
                                        <p:attrNameLst>
                                          <p:attrName>style.visibility</p:attrName>
                                        </p:attrNameLst>
                                      </p:cBhvr>
                                      <p:to>
                                        <p:strVal val="visible"/>
                                      </p:to>
                                    </p:set>
                                    <p:animEffect filter="fade" transition="in">
                                      <p:cBhvr>
                                        <p:cTn dur="1000"/>
                                        <p:tgtEl>
                                          <p:spTgt spid="10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3" name="Shape 113"/>
        <p:cNvGrpSpPr/>
        <p:nvPr/>
      </p:nvGrpSpPr>
      <p:grpSpPr>
        <a:xfrm>
          <a:off x="0" y="0"/>
          <a:ext cx="0" cy="0"/>
          <a:chOff x="0" y="0"/>
          <a:chExt cx="0" cy="0"/>
        </a:xfrm>
      </p:grpSpPr>
      <p:sp>
        <p:nvSpPr>
          <p:cNvPr id="114" name="Google Shape;114;p16"/>
          <p:cNvSpPr txBox="1"/>
          <p:nvPr>
            <p:ph idx="12" type="sldNum"/>
          </p:nvPr>
        </p:nvSpPr>
        <p:spPr>
          <a:xfrm>
            <a:off x="109075" y="146024"/>
            <a:ext cx="1807200" cy="1252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115" name="Google Shape;115;p16"/>
          <p:cNvSpPr txBox="1"/>
          <p:nvPr>
            <p:ph type="title"/>
          </p:nvPr>
        </p:nvSpPr>
        <p:spPr>
          <a:xfrm>
            <a:off x="142475" y="1398825"/>
            <a:ext cx="2068200" cy="36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700"/>
              <a:t>OBJECTIVES</a:t>
            </a:r>
            <a:endParaRPr sz="1700"/>
          </a:p>
        </p:txBody>
      </p:sp>
      <p:sp>
        <p:nvSpPr>
          <p:cNvPr id="116" name="Google Shape;116;p16"/>
          <p:cNvSpPr txBox="1"/>
          <p:nvPr>
            <p:ph idx="2" type="body"/>
          </p:nvPr>
        </p:nvSpPr>
        <p:spPr>
          <a:xfrm>
            <a:off x="3054075" y="948000"/>
            <a:ext cx="5243700" cy="1021200"/>
          </a:xfrm>
          <a:prstGeom prst="rect">
            <a:avLst/>
          </a:prstGeom>
        </p:spPr>
        <p:txBody>
          <a:bodyPr anchorCtr="0" anchor="t" bIns="91425" lIns="91425" spcFirstLastPara="1" rIns="91425" wrap="square" tIns="91425">
            <a:noAutofit/>
          </a:bodyPr>
          <a:lstStyle/>
          <a:p>
            <a:pPr indent="0" lvl="0" marL="0" rtl="0" algn="ctr">
              <a:spcBef>
                <a:spcPts val="600"/>
              </a:spcBef>
              <a:spcAft>
                <a:spcPts val="0"/>
              </a:spcAft>
              <a:buNone/>
            </a:pPr>
            <a:r>
              <a:rPr b="1" lang="en" sz="1800"/>
              <a:t>Secure login, registration, and keep personal information safe</a:t>
            </a:r>
            <a:endParaRPr sz="1800"/>
          </a:p>
          <a:p>
            <a:pPr indent="0" lvl="0" marL="0" rtl="0" algn="ctr">
              <a:spcBef>
                <a:spcPts val="600"/>
              </a:spcBef>
              <a:spcAft>
                <a:spcPts val="0"/>
              </a:spcAft>
              <a:buClr>
                <a:schemeClr val="dk1"/>
              </a:buClr>
              <a:buSzPts val="1100"/>
              <a:buFont typeface="Arial"/>
              <a:buNone/>
            </a:pPr>
            <a:r>
              <a:t/>
            </a:r>
            <a:endParaRPr sz="1800"/>
          </a:p>
          <a:p>
            <a:pPr indent="0" lvl="0" marL="0" rtl="0" algn="ctr">
              <a:spcBef>
                <a:spcPts val="600"/>
              </a:spcBef>
              <a:spcAft>
                <a:spcPts val="0"/>
              </a:spcAft>
              <a:buNone/>
            </a:pPr>
            <a:r>
              <a:t/>
            </a:r>
            <a:endParaRPr sz="1800"/>
          </a:p>
        </p:txBody>
      </p:sp>
      <p:pic>
        <p:nvPicPr>
          <p:cNvPr id="117" name="Google Shape;117;p16"/>
          <p:cNvPicPr preferRelativeResize="0"/>
          <p:nvPr/>
        </p:nvPicPr>
        <p:blipFill>
          <a:blip r:embed="rId3">
            <a:alphaModFix/>
          </a:blip>
          <a:stretch>
            <a:fillRect/>
          </a:stretch>
        </p:blipFill>
        <p:spPr>
          <a:xfrm>
            <a:off x="5154400" y="1853038"/>
            <a:ext cx="920150" cy="889175"/>
          </a:xfrm>
          <a:prstGeom prst="rect">
            <a:avLst/>
          </a:prstGeom>
          <a:noFill/>
          <a:ln>
            <a:noFill/>
          </a:ln>
        </p:spPr>
      </p:pic>
      <p:sp>
        <p:nvSpPr>
          <p:cNvPr id="118" name="Google Shape;118;p16"/>
          <p:cNvSpPr txBox="1"/>
          <p:nvPr>
            <p:ph idx="2" type="body"/>
          </p:nvPr>
        </p:nvSpPr>
        <p:spPr>
          <a:xfrm>
            <a:off x="3054075" y="2568250"/>
            <a:ext cx="5243700" cy="1021200"/>
          </a:xfrm>
          <a:prstGeom prst="rect">
            <a:avLst/>
          </a:prstGeom>
        </p:spPr>
        <p:txBody>
          <a:bodyPr anchorCtr="0" anchor="t" bIns="91425" lIns="91425" spcFirstLastPara="1" rIns="91425" wrap="square" tIns="91425">
            <a:noAutofit/>
          </a:bodyPr>
          <a:lstStyle/>
          <a:p>
            <a:pPr indent="0" lvl="0" marL="0" rtl="0" algn="ctr">
              <a:spcBef>
                <a:spcPts val="600"/>
              </a:spcBef>
              <a:spcAft>
                <a:spcPts val="0"/>
              </a:spcAft>
              <a:buNone/>
            </a:pPr>
            <a:r>
              <a:rPr b="1" lang="en" sz="1800"/>
              <a:t>Seamless user interface for both new and experienced users</a:t>
            </a:r>
            <a:endParaRPr sz="1800"/>
          </a:p>
        </p:txBody>
      </p:sp>
      <p:pic>
        <p:nvPicPr>
          <p:cNvPr id="119" name="Google Shape;119;p16"/>
          <p:cNvPicPr preferRelativeResize="0"/>
          <p:nvPr/>
        </p:nvPicPr>
        <p:blipFill>
          <a:blip r:embed="rId4">
            <a:alphaModFix/>
          </a:blip>
          <a:stretch>
            <a:fillRect/>
          </a:stretch>
        </p:blipFill>
        <p:spPr>
          <a:xfrm>
            <a:off x="5154400" y="3601650"/>
            <a:ext cx="1043050" cy="606086"/>
          </a:xfrm>
          <a:prstGeom prst="rect">
            <a:avLst/>
          </a:prstGeom>
          <a:noFill/>
          <a:ln>
            <a:noFill/>
          </a:ln>
        </p:spPr>
      </p:pic>
      <p:sp>
        <p:nvSpPr>
          <p:cNvPr id="120" name="Google Shape;120;p16"/>
          <p:cNvSpPr txBox="1"/>
          <p:nvPr>
            <p:ph idx="2" type="body"/>
          </p:nvPr>
        </p:nvSpPr>
        <p:spPr>
          <a:xfrm>
            <a:off x="3054075" y="4077175"/>
            <a:ext cx="5243700" cy="1021200"/>
          </a:xfrm>
          <a:prstGeom prst="rect">
            <a:avLst/>
          </a:prstGeom>
        </p:spPr>
        <p:txBody>
          <a:bodyPr anchorCtr="0" anchor="t" bIns="91425" lIns="91425" spcFirstLastPara="1" rIns="91425" wrap="square" tIns="91425">
            <a:noAutofit/>
          </a:bodyPr>
          <a:lstStyle/>
          <a:p>
            <a:pPr indent="0" lvl="0" marL="0" rtl="0" algn="ctr">
              <a:spcBef>
                <a:spcPts val="600"/>
              </a:spcBef>
              <a:spcAft>
                <a:spcPts val="0"/>
              </a:spcAft>
              <a:buNone/>
            </a:pPr>
            <a:r>
              <a:rPr b="1" lang="en" sz="1800"/>
              <a:t>The initial prototype must be able to handle at least 8,000 users smoothly</a:t>
            </a:r>
            <a:endParaRPr sz="1800"/>
          </a:p>
        </p:txBody>
      </p:sp>
      <p:pic>
        <p:nvPicPr>
          <p:cNvPr id="121" name="Google Shape;121;p16"/>
          <p:cNvPicPr preferRelativeResize="0"/>
          <p:nvPr/>
        </p:nvPicPr>
        <p:blipFill>
          <a:blip r:embed="rId3">
            <a:alphaModFix/>
          </a:blip>
          <a:stretch>
            <a:fillRect/>
          </a:stretch>
        </p:blipFill>
        <p:spPr>
          <a:xfrm>
            <a:off x="5154400" y="1853038"/>
            <a:ext cx="920150" cy="889175"/>
          </a:xfrm>
          <a:prstGeom prst="rect">
            <a:avLst/>
          </a:prstGeom>
          <a:noFill/>
          <a:ln>
            <a:noFill/>
          </a:ln>
        </p:spPr>
      </p:pic>
      <p:pic>
        <p:nvPicPr>
          <p:cNvPr id="122" name="Google Shape;122;p16"/>
          <p:cNvPicPr preferRelativeResize="0"/>
          <p:nvPr/>
        </p:nvPicPr>
        <p:blipFill>
          <a:blip r:embed="rId4">
            <a:alphaModFix/>
          </a:blip>
          <a:stretch>
            <a:fillRect/>
          </a:stretch>
        </p:blipFill>
        <p:spPr>
          <a:xfrm>
            <a:off x="5154400" y="3601650"/>
            <a:ext cx="1043050" cy="606086"/>
          </a:xfrm>
          <a:prstGeom prst="rect">
            <a:avLst/>
          </a:prstGeom>
          <a:noFill/>
          <a:ln>
            <a:noFill/>
          </a:ln>
        </p:spPr>
      </p:pic>
      <p:pic>
        <p:nvPicPr>
          <p:cNvPr id="123" name="Google Shape;123;p16"/>
          <p:cNvPicPr preferRelativeResize="0"/>
          <p:nvPr/>
        </p:nvPicPr>
        <p:blipFill>
          <a:blip r:embed="rId5">
            <a:alphaModFix/>
          </a:blip>
          <a:stretch>
            <a:fillRect/>
          </a:stretch>
        </p:blipFill>
        <p:spPr>
          <a:xfrm>
            <a:off x="5252125" y="179177"/>
            <a:ext cx="1043050" cy="89062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7" name="Shape 127"/>
        <p:cNvGrpSpPr/>
        <p:nvPr/>
      </p:nvGrpSpPr>
      <p:grpSpPr>
        <a:xfrm>
          <a:off x="0" y="0"/>
          <a:ext cx="0" cy="0"/>
          <a:chOff x="0" y="0"/>
          <a:chExt cx="0" cy="0"/>
        </a:xfrm>
      </p:grpSpPr>
      <p:sp>
        <p:nvSpPr>
          <p:cNvPr id="128" name="Google Shape;128;p17"/>
          <p:cNvSpPr txBox="1"/>
          <p:nvPr>
            <p:ph idx="12" type="sldNum"/>
          </p:nvPr>
        </p:nvSpPr>
        <p:spPr>
          <a:xfrm>
            <a:off x="109075" y="146024"/>
            <a:ext cx="1807200" cy="1252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129" name="Google Shape;129;p17"/>
          <p:cNvSpPr txBox="1"/>
          <p:nvPr>
            <p:ph type="title"/>
          </p:nvPr>
        </p:nvSpPr>
        <p:spPr>
          <a:xfrm>
            <a:off x="142475" y="1398825"/>
            <a:ext cx="2068200" cy="36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700"/>
              <a:t>OBJECTIVES</a:t>
            </a:r>
            <a:endParaRPr sz="1700"/>
          </a:p>
        </p:txBody>
      </p:sp>
      <p:sp>
        <p:nvSpPr>
          <p:cNvPr id="130" name="Google Shape;130;p17"/>
          <p:cNvSpPr txBox="1"/>
          <p:nvPr>
            <p:ph idx="2" type="body"/>
          </p:nvPr>
        </p:nvSpPr>
        <p:spPr>
          <a:xfrm>
            <a:off x="3130275" y="1024200"/>
            <a:ext cx="5243700" cy="1021200"/>
          </a:xfrm>
          <a:prstGeom prst="rect">
            <a:avLst/>
          </a:prstGeom>
        </p:spPr>
        <p:txBody>
          <a:bodyPr anchorCtr="0" anchor="t" bIns="91425" lIns="91425" spcFirstLastPara="1" rIns="91425" wrap="square" tIns="91425">
            <a:noAutofit/>
          </a:bodyPr>
          <a:lstStyle/>
          <a:p>
            <a:pPr indent="0" lvl="0" marL="0" rtl="0" algn="ctr">
              <a:spcBef>
                <a:spcPts val="600"/>
              </a:spcBef>
              <a:spcAft>
                <a:spcPts val="0"/>
              </a:spcAft>
              <a:buNone/>
            </a:pPr>
            <a:r>
              <a:rPr b="1" lang="en" sz="1800"/>
              <a:t>Access accounts at all times.</a:t>
            </a:r>
            <a:endParaRPr sz="1800"/>
          </a:p>
          <a:p>
            <a:pPr indent="0" lvl="0" marL="0" rtl="0" algn="ctr">
              <a:spcBef>
                <a:spcPts val="600"/>
              </a:spcBef>
              <a:spcAft>
                <a:spcPts val="0"/>
              </a:spcAft>
              <a:buClr>
                <a:schemeClr val="dk1"/>
              </a:buClr>
              <a:buSzPts val="1100"/>
              <a:buFont typeface="Arial"/>
              <a:buNone/>
            </a:pPr>
            <a:r>
              <a:t/>
            </a:r>
            <a:endParaRPr sz="1800"/>
          </a:p>
          <a:p>
            <a:pPr indent="0" lvl="0" marL="0" rtl="0" algn="ctr">
              <a:spcBef>
                <a:spcPts val="600"/>
              </a:spcBef>
              <a:spcAft>
                <a:spcPts val="0"/>
              </a:spcAft>
              <a:buNone/>
            </a:pPr>
            <a:r>
              <a:t/>
            </a:r>
            <a:endParaRPr sz="1800"/>
          </a:p>
        </p:txBody>
      </p:sp>
      <p:sp>
        <p:nvSpPr>
          <p:cNvPr id="131" name="Google Shape;131;p17"/>
          <p:cNvSpPr txBox="1"/>
          <p:nvPr>
            <p:ph idx="2" type="body"/>
          </p:nvPr>
        </p:nvSpPr>
        <p:spPr>
          <a:xfrm>
            <a:off x="2245388" y="2485988"/>
            <a:ext cx="3216300" cy="1089000"/>
          </a:xfrm>
          <a:prstGeom prst="rect">
            <a:avLst/>
          </a:prstGeom>
        </p:spPr>
        <p:txBody>
          <a:bodyPr anchorCtr="0" anchor="t" bIns="91425" lIns="91425" spcFirstLastPara="1" rIns="91425" wrap="square" tIns="91425">
            <a:noAutofit/>
          </a:bodyPr>
          <a:lstStyle/>
          <a:p>
            <a:pPr indent="0" lvl="0" marL="0" rtl="0" algn="ctr">
              <a:spcBef>
                <a:spcPts val="600"/>
              </a:spcBef>
              <a:spcAft>
                <a:spcPts val="0"/>
              </a:spcAft>
              <a:buNone/>
            </a:pPr>
            <a:r>
              <a:rPr b="1" lang="en" sz="1800"/>
              <a:t>Real-time secure live chat </a:t>
            </a:r>
            <a:endParaRPr sz="1800"/>
          </a:p>
        </p:txBody>
      </p:sp>
      <p:sp>
        <p:nvSpPr>
          <p:cNvPr id="132" name="Google Shape;132;p17"/>
          <p:cNvSpPr txBox="1"/>
          <p:nvPr>
            <p:ph idx="2" type="body"/>
          </p:nvPr>
        </p:nvSpPr>
        <p:spPr>
          <a:xfrm>
            <a:off x="2998000" y="3916350"/>
            <a:ext cx="5902200" cy="743100"/>
          </a:xfrm>
          <a:prstGeom prst="rect">
            <a:avLst/>
          </a:prstGeom>
        </p:spPr>
        <p:txBody>
          <a:bodyPr anchorCtr="0" anchor="t" bIns="91425" lIns="91425" spcFirstLastPara="1" rIns="91425" wrap="square" tIns="91425">
            <a:noAutofit/>
          </a:bodyPr>
          <a:lstStyle/>
          <a:p>
            <a:pPr indent="0" lvl="0" marL="0" rtl="0" algn="ctr">
              <a:spcBef>
                <a:spcPts val="600"/>
              </a:spcBef>
              <a:spcAft>
                <a:spcPts val="0"/>
              </a:spcAft>
              <a:buNone/>
            </a:pPr>
            <a:r>
              <a:rPr b="1" lang="en" sz="1800"/>
              <a:t>Support social integration. Users may link third-party apps like LinkedIn, Twitter, Instagram</a:t>
            </a:r>
            <a:endParaRPr sz="1800"/>
          </a:p>
        </p:txBody>
      </p:sp>
      <p:pic>
        <p:nvPicPr>
          <p:cNvPr id="133" name="Google Shape;133;p17"/>
          <p:cNvPicPr preferRelativeResize="0"/>
          <p:nvPr/>
        </p:nvPicPr>
        <p:blipFill>
          <a:blip r:embed="rId3">
            <a:alphaModFix/>
          </a:blip>
          <a:stretch>
            <a:fillRect/>
          </a:stretch>
        </p:blipFill>
        <p:spPr>
          <a:xfrm>
            <a:off x="5360413" y="394353"/>
            <a:ext cx="783425" cy="783425"/>
          </a:xfrm>
          <a:prstGeom prst="rect">
            <a:avLst/>
          </a:prstGeom>
          <a:noFill/>
          <a:ln>
            <a:noFill/>
          </a:ln>
        </p:spPr>
      </p:pic>
      <p:pic>
        <p:nvPicPr>
          <p:cNvPr id="134" name="Google Shape;134;p17"/>
          <p:cNvPicPr preferRelativeResize="0"/>
          <p:nvPr/>
        </p:nvPicPr>
        <p:blipFill>
          <a:blip r:embed="rId4">
            <a:alphaModFix/>
          </a:blip>
          <a:stretch>
            <a:fillRect/>
          </a:stretch>
        </p:blipFill>
        <p:spPr>
          <a:xfrm>
            <a:off x="3213438" y="1628650"/>
            <a:ext cx="1280176" cy="960125"/>
          </a:xfrm>
          <a:prstGeom prst="rect">
            <a:avLst/>
          </a:prstGeom>
          <a:noFill/>
          <a:ln>
            <a:noFill/>
          </a:ln>
        </p:spPr>
      </p:pic>
      <p:pic>
        <p:nvPicPr>
          <p:cNvPr id="135" name="Google Shape;135;p17"/>
          <p:cNvPicPr preferRelativeResize="0"/>
          <p:nvPr/>
        </p:nvPicPr>
        <p:blipFill>
          <a:blip r:embed="rId5">
            <a:alphaModFix/>
          </a:blip>
          <a:stretch>
            <a:fillRect/>
          </a:stretch>
        </p:blipFill>
        <p:spPr>
          <a:xfrm>
            <a:off x="5071325" y="3006625"/>
            <a:ext cx="1361600" cy="1021200"/>
          </a:xfrm>
          <a:prstGeom prst="rect">
            <a:avLst/>
          </a:prstGeom>
          <a:noFill/>
          <a:ln>
            <a:noFill/>
          </a:ln>
        </p:spPr>
      </p:pic>
      <p:pic>
        <p:nvPicPr>
          <p:cNvPr id="136" name="Google Shape;136;p17"/>
          <p:cNvPicPr preferRelativeResize="0"/>
          <p:nvPr/>
        </p:nvPicPr>
        <p:blipFill>
          <a:blip r:embed="rId6">
            <a:alphaModFix/>
          </a:blip>
          <a:stretch>
            <a:fillRect/>
          </a:stretch>
        </p:blipFill>
        <p:spPr>
          <a:xfrm>
            <a:off x="6543381" y="1628650"/>
            <a:ext cx="1677070" cy="960125"/>
          </a:xfrm>
          <a:prstGeom prst="rect">
            <a:avLst/>
          </a:prstGeom>
          <a:noFill/>
          <a:ln>
            <a:noFill/>
          </a:ln>
        </p:spPr>
      </p:pic>
      <p:sp>
        <p:nvSpPr>
          <p:cNvPr id="137" name="Google Shape;137;p17"/>
          <p:cNvSpPr txBox="1"/>
          <p:nvPr>
            <p:ph idx="2" type="body"/>
          </p:nvPr>
        </p:nvSpPr>
        <p:spPr>
          <a:xfrm>
            <a:off x="5611513" y="2485988"/>
            <a:ext cx="3216300" cy="1089000"/>
          </a:xfrm>
          <a:prstGeom prst="rect">
            <a:avLst/>
          </a:prstGeom>
        </p:spPr>
        <p:txBody>
          <a:bodyPr anchorCtr="0" anchor="t" bIns="91425" lIns="91425" spcFirstLastPara="1" rIns="91425" wrap="square" tIns="91425">
            <a:noAutofit/>
          </a:bodyPr>
          <a:lstStyle/>
          <a:p>
            <a:pPr indent="0" lvl="0" marL="0" rtl="0" algn="ctr">
              <a:spcBef>
                <a:spcPts val="600"/>
              </a:spcBef>
              <a:spcAft>
                <a:spcPts val="0"/>
              </a:spcAft>
              <a:buNone/>
            </a:pPr>
            <a:r>
              <a:rPr b="1" lang="en" sz="1800"/>
              <a:t>Offers support such as FAQ’s</a:t>
            </a:r>
            <a:endParaRPr sz="18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1" name="Shape 141"/>
        <p:cNvGrpSpPr/>
        <p:nvPr/>
      </p:nvGrpSpPr>
      <p:grpSpPr>
        <a:xfrm>
          <a:off x="0" y="0"/>
          <a:ext cx="0" cy="0"/>
          <a:chOff x="0" y="0"/>
          <a:chExt cx="0" cy="0"/>
        </a:xfrm>
      </p:grpSpPr>
      <p:sp>
        <p:nvSpPr>
          <p:cNvPr id="142" name="Google Shape;142;p18"/>
          <p:cNvSpPr txBox="1"/>
          <p:nvPr>
            <p:ph idx="1" type="body"/>
          </p:nvPr>
        </p:nvSpPr>
        <p:spPr>
          <a:xfrm>
            <a:off x="985200" y="608625"/>
            <a:ext cx="6549300" cy="7902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i="0" lang="en"/>
              <a:t>MEASURES OF SUCCESS</a:t>
            </a:r>
            <a:endParaRPr i="0"/>
          </a:p>
        </p:txBody>
      </p:sp>
      <p:sp>
        <p:nvSpPr>
          <p:cNvPr id="143" name="Google Shape;143;p18"/>
          <p:cNvSpPr txBox="1"/>
          <p:nvPr>
            <p:ph idx="12" type="sldNum"/>
          </p:nvPr>
        </p:nvSpPr>
        <p:spPr>
          <a:xfrm>
            <a:off x="109075" y="146024"/>
            <a:ext cx="1807200" cy="1252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144" name="Google Shape;144;p18"/>
          <p:cNvSpPr txBox="1"/>
          <p:nvPr/>
        </p:nvSpPr>
        <p:spPr>
          <a:xfrm>
            <a:off x="2361625" y="1398825"/>
            <a:ext cx="6267900" cy="1744500"/>
          </a:xfrm>
          <a:prstGeom prst="rect">
            <a:avLst/>
          </a:prstGeom>
          <a:noFill/>
          <a:ln>
            <a:noFill/>
          </a:ln>
        </p:spPr>
        <p:txBody>
          <a:bodyPr anchorCtr="0" anchor="t" bIns="91425" lIns="91425" spcFirstLastPara="1" rIns="91425" wrap="square" tIns="91425">
            <a:noAutofit/>
          </a:bodyPr>
          <a:lstStyle/>
          <a:p>
            <a:pPr indent="-390525" lvl="0" marL="457200" rtl="0" algn="l">
              <a:spcBef>
                <a:spcPts val="600"/>
              </a:spcBef>
              <a:spcAft>
                <a:spcPts val="0"/>
              </a:spcAft>
              <a:buClr>
                <a:schemeClr val="dk2"/>
              </a:buClr>
              <a:buSzPts val="2550"/>
              <a:buFont typeface="Roboto"/>
              <a:buChar char="●"/>
            </a:pPr>
            <a:r>
              <a:rPr b="1" lang="en" sz="2550">
                <a:solidFill>
                  <a:schemeClr val="dk2"/>
                </a:solidFill>
                <a:latin typeface="Roboto"/>
                <a:ea typeface="Roboto"/>
                <a:cs typeface="Roboto"/>
                <a:sym typeface="Roboto"/>
              </a:rPr>
              <a:t>Beta version be tested by </a:t>
            </a:r>
            <a:r>
              <a:rPr b="1" lang="en" sz="2550">
                <a:solidFill>
                  <a:srgbClr val="FFD966"/>
                </a:solidFill>
                <a:highlight>
                  <a:schemeClr val="accent2"/>
                </a:highlight>
                <a:latin typeface="Roboto"/>
                <a:ea typeface="Roboto"/>
                <a:cs typeface="Roboto"/>
                <a:sym typeface="Roboto"/>
              </a:rPr>
              <a:t>October</a:t>
            </a:r>
            <a:r>
              <a:rPr b="1" lang="en" sz="2550">
                <a:solidFill>
                  <a:srgbClr val="FFD966"/>
                </a:solidFill>
                <a:highlight>
                  <a:schemeClr val="accent2"/>
                </a:highlight>
                <a:latin typeface="Roboto"/>
                <a:ea typeface="Roboto"/>
                <a:cs typeface="Roboto"/>
                <a:sym typeface="Roboto"/>
              </a:rPr>
              <a:t>.</a:t>
            </a:r>
            <a:endParaRPr b="1" sz="2550">
              <a:solidFill>
                <a:srgbClr val="FFD966"/>
              </a:solidFill>
              <a:highlight>
                <a:schemeClr val="accent2"/>
              </a:highlight>
              <a:latin typeface="Roboto"/>
              <a:ea typeface="Roboto"/>
              <a:cs typeface="Roboto"/>
              <a:sym typeface="Roboto"/>
            </a:endParaRPr>
          </a:p>
          <a:p>
            <a:pPr indent="-390525" lvl="0" marL="457200" rtl="0" algn="l">
              <a:spcBef>
                <a:spcPts val="0"/>
              </a:spcBef>
              <a:spcAft>
                <a:spcPts val="0"/>
              </a:spcAft>
              <a:buClr>
                <a:schemeClr val="dk2"/>
              </a:buClr>
              <a:buSzPts val="2550"/>
              <a:buFont typeface="Roboto"/>
              <a:buChar char="●"/>
            </a:pPr>
            <a:r>
              <a:rPr b="1" lang="en" sz="2550">
                <a:solidFill>
                  <a:schemeClr val="dk2"/>
                </a:solidFill>
                <a:latin typeface="Roboto"/>
                <a:ea typeface="Roboto"/>
                <a:cs typeface="Roboto"/>
                <a:sym typeface="Roboto"/>
              </a:rPr>
              <a:t>Costs cannot exceed project’s budget.</a:t>
            </a:r>
            <a:endParaRPr b="1" sz="2550">
              <a:solidFill>
                <a:schemeClr val="dk2"/>
              </a:solidFill>
              <a:latin typeface="Roboto"/>
              <a:ea typeface="Roboto"/>
              <a:cs typeface="Roboto"/>
              <a:sym typeface="Roboto"/>
            </a:endParaRPr>
          </a:p>
          <a:p>
            <a:pPr indent="-390525" lvl="0" marL="457200" rtl="0" algn="l">
              <a:spcBef>
                <a:spcPts val="0"/>
              </a:spcBef>
              <a:spcAft>
                <a:spcPts val="0"/>
              </a:spcAft>
              <a:buClr>
                <a:schemeClr val="dk2"/>
              </a:buClr>
              <a:buSzPts val="2550"/>
              <a:buFont typeface="Roboto"/>
              <a:buChar char="●"/>
            </a:pPr>
            <a:r>
              <a:rPr b="1" lang="en" sz="2550">
                <a:solidFill>
                  <a:schemeClr val="dk2"/>
                </a:solidFill>
                <a:latin typeface="Roboto"/>
                <a:ea typeface="Roboto"/>
                <a:cs typeface="Roboto"/>
                <a:sym typeface="Roboto"/>
              </a:rPr>
              <a:t>Must have at least </a:t>
            </a:r>
            <a:r>
              <a:rPr b="1" lang="en" sz="2550">
                <a:solidFill>
                  <a:srgbClr val="FFE599"/>
                </a:solidFill>
                <a:highlight>
                  <a:schemeClr val="accent2"/>
                </a:highlight>
                <a:latin typeface="Roboto"/>
                <a:ea typeface="Roboto"/>
                <a:cs typeface="Roboto"/>
                <a:sym typeface="Roboto"/>
              </a:rPr>
              <a:t>5000 users</a:t>
            </a:r>
            <a:r>
              <a:rPr b="1" lang="en" sz="2550">
                <a:solidFill>
                  <a:schemeClr val="dk2"/>
                </a:solidFill>
                <a:latin typeface="Roboto"/>
                <a:ea typeface="Roboto"/>
                <a:cs typeface="Roboto"/>
                <a:sym typeface="Roboto"/>
              </a:rPr>
              <a:t> six months after launch.</a:t>
            </a:r>
            <a:endParaRPr b="1" sz="2550">
              <a:solidFill>
                <a:schemeClr val="dk2"/>
              </a:solidFill>
              <a:latin typeface="Roboto"/>
              <a:ea typeface="Roboto"/>
              <a:cs typeface="Roboto"/>
              <a:sym typeface="Roboto"/>
            </a:endParaRPr>
          </a:p>
          <a:p>
            <a:pPr indent="0" lvl="0" marL="457200" rtl="0" algn="l">
              <a:spcBef>
                <a:spcPts val="600"/>
              </a:spcBef>
              <a:spcAft>
                <a:spcPts val="0"/>
              </a:spcAft>
              <a:buNone/>
            </a:pPr>
            <a:r>
              <a:t/>
            </a:r>
            <a:endParaRPr b="1" sz="2550">
              <a:solidFill>
                <a:schemeClr val="dk2"/>
              </a:solidFill>
              <a:latin typeface="Roboto"/>
              <a:ea typeface="Roboto"/>
              <a:cs typeface="Roboto"/>
              <a:sym typeface="Roboto"/>
            </a:endParaRPr>
          </a:p>
        </p:txBody>
      </p:sp>
      <p:pic>
        <p:nvPicPr>
          <p:cNvPr id="145" name="Google Shape;145;p18"/>
          <p:cNvPicPr preferRelativeResize="0"/>
          <p:nvPr/>
        </p:nvPicPr>
        <p:blipFill>
          <a:blip r:embed="rId3">
            <a:alphaModFix/>
          </a:blip>
          <a:stretch>
            <a:fillRect/>
          </a:stretch>
        </p:blipFill>
        <p:spPr>
          <a:xfrm rot="-1562106">
            <a:off x="902292" y="341741"/>
            <a:ext cx="594267" cy="594267"/>
          </a:xfrm>
          <a:prstGeom prst="rect">
            <a:avLst/>
          </a:prstGeom>
          <a:noFill/>
          <a:ln>
            <a:noFill/>
          </a:ln>
        </p:spPr>
      </p:pic>
      <p:pic>
        <p:nvPicPr>
          <p:cNvPr id="146" name="Google Shape;146;p18"/>
          <p:cNvPicPr preferRelativeResize="0"/>
          <p:nvPr/>
        </p:nvPicPr>
        <p:blipFill>
          <a:blip r:embed="rId4">
            <a:alphaModFix/>
          </a:blip>
          <a:stretch>
            <a:fillRect/>
          </a:stretch>
        </p:blipFill>
        <p:spPr>
          <a:xfrm>
            <a:off x="745450" y="1454075"/>
            <a:ext cx="1616175" cy="1616175"/>
          </a:xfrm>
          <a:prstGeom prst="rect">
            <a:avLst/>
          </a:prstGeom>
          <a:noFill/>
          <a:ln>
            <a:noFill/>
          </a:ln>
        </p:spPr>
      </p:pic>
      <p:sp>
        <p:nvSpPr>
          <p:cNvPr id="147" name="Google Shape;147;p18"/>
          <p:cNvSpPr txBox="1"/>
          <p:nvPr/>
        </p:nvSpPr>
        <p:spPr>
          <a:xfrm>
            <a:off x="802025" y="3070250"/>
            <a:ext cx="7726200" cy="1854900"/>
          </a:xfrm>
          <a:prstGeom prst="rect">
            <a:avLst/>
          </a:prstGeom>
          <a:noFill/>
          <a:ln>
            <a:noFill/>
          </a:ln>
        </p:spPr>
        <p:txBody>
          <a:bodyPr anchorCtr="0" anchor="t" bIns="91425" lIns="91425" spcFirstLastPara="1" rIns="91425" wrap="square" tIns="91425">
            <a:noAutofit/>
          </a:bodyPr>
          <a:lstStyle/>
          <a:p>
            <a:pPr indent="-390525" lvl="0" marL="457200" rtl="0" algn="l">
              <a:spcBef>
                <a:spcPts val="600"/>
              </a:spcBef>
              <a:spcAft>
                <a:spcPts val="0"/>
              </a:spcAft>
              <a:buClr>
                <a:schemeClr val="dk2"/>
              </a:buClr>
              <a:buSzPts val="2550"/>
              <a:buFont typeface="Roboto"/>
              <a:buChar char="●"/>
            </a:pPr>
            <a:r>
              <a:rPr b="1" lang="en" sz="2550">
                <a:solidFill>
                  <a:schemeClr val="dk2"/>
                </a:solidFill>
                <a:latin typeface="Roboto"/>
                <a:ea typeface="Roboto"/>
                <a:cs typeface="Roboto"/>
                <a:sym typeface="Roboto"/>
              </a:rPr>
              <a:t>At least 50% of users must </a:t>
            </a:r>
            <a:r>
              <a:rPr b="1" lang="en" sz="2550">
                <a:solidFill>
                  <a:srgbClr val="FFE599"/>
                </a:solidFill>
                <a:highlight>
                  <a:schemeClr val="accent2"/>
                </a:highlight>
                <a:latin typeface="Roboto"/>
                <a:ea typeface="Roboto"/>
                <a:cs typeface="Roboto"/>
                <a:sym typeface="Roboto"/>
              </a:rPr>
              <a:t>actively use the app</a:t>
            </a:r>
            <a:r>
              <a:rPr b="1" lang="en" sz="2550">
                <a:solidFill>
                  <a:schemeClr val="dk2"/>
                </a:solidFill>
                <a:latin typeface="Roboto"/>
                <a:ea typeface="Roboto"/>
                <a:cs typeface="Roboto"/>
                <a:sym typeface="Roboto"/>
              </a:rPr>
              <a:t>.</a:t>
            </a:r>
            <a:endParaRPr b="1" sz="2550">
              <a:solidFill>
                <a:schemeClr val="dk2"/>
              </a:solidFill>
              <a:latin typeface="Roboto"/>
              <a:ea typeface="Roboto"/>
              <a:cs typeface="Roboto"/>
              <a:sym typeface="Roboto"/>
            </a:endParaRPr>
          </a:p>
          <a:p>
            <a:pPr indent="-390525" lvl="0" marL="457200" rtl="0" algn="l">
              <a:spcBef>
                <a:spcPts val="0"/>
              </a:spcBef>
              <a:spcAft>
                <a:spcPts val="0"/>
              </a:spcAft>
              <a:buClr>
                <a:schemeClr val="dk2"/>
              </a:buClr>
              <a:buSzPts val="2550"/>
              <a:buFont typeface="Roboto"/>
              <a:buChar char="●"/>
            </a:pPr>
            <a:r>
              <a:rPr b="1" lang="en" sz="2550">
                <a:solidFill>
                  <a:srgbClr val="FFE599"/>
                </a:solidFill>
                <a:highlight>
                  <a:schemeClr val="accent2"/>
                </a:highlight>
                <a:latin typeface="Roboto"/>
                <a:ea typeface="Roboto"/>
                <a:cs typeface="Roboto"/>
                <a:sym typeface="Roboto"/>
              </a:rPr>
              <a:t>Positive feedback</a:t>
            </a:r>
            <a:r>
              <a:rPr b="1" lang="en" sz="2550">
                <a:solidFill>
                  <a:schemeClr val="dk2"/>
                </a:solidFill>
                <a:latin typeface="Roboto"/>
                <a:ea typeface="Roboto"/>
                <a:cs typeface="Roboto"/>
                <a:sym typeface="Roboto"/>
              </a:rPr>
              <a:t> from users.</a:t>
            </a:r>
            <a:endParaRPr b="1" sz="2550">
              <a:solidFill>
                <a:schemeClr val="dk2"/>
              </a:solidFill>
              <a:latin typeface="Roboto"/>
              <a:ea typeface="Roboto"/>
              <a:cs typeface="Roboto"/>
              <a:sym typeface="Roboto"/>
            </a:endParaRPr>
          </a:p>
          <a:p>
            <a:pPr indent="-390525" lvl="0" marL="457200" rtl="0" algn="l">
              <a:spcBef>
                <a:spcPts val="0"/>
              </a:spcBef>
              <a:spcAft>
                <a:spcPts val="0"/>
              </a:spcAft>
              <a:buClr>
                <a:schemeClr val="dk2"/>
              </a:buClr>
              <a:buSzPts val="2550"/>
              <a:buFont typeface="Roboto"/>
              <a:buChar char="●"/>
            </a:pPr>
            <a:r>
              <a:rPr b="1" lang="en" sz="2550">
                <a:solidFill>
                  <a:srgbClr val="FFE599"/>
                </a:solidFill>
                <a:highlight>
                  <a:schemeClr val="accent2"/>
                </a:highlight>
                <a:latin typeface="Roboto"/>
                <a:ea typeface="Roboto"/>
                <a:cs typeface="Roboto"/>
                <a:sym typeface="Roboto"/>
              </a:rPr>
              <a:t>Maintenance</a:t>
            </a:r>
            <a:r>
              <a:rPr b="1" lang="en" sz="2550">
                <a:solidFill>
                  <a:schemeClr val="dk2"/>
                </a:solidFill>
                <a:latin typeface="Roboto"/>
                <a:ea typeface="Roboto"/>
                <a:cs typeface="Roboto"/>
                <a:sym typeface="Roboto"/>
              </a:rPr>
              <a:t> through updates and bug fixes.</a:t>
            </a:r>
            <a:endParaRPr b="1" sz="2550">
              <a:solidFill>
                <a:schemeClr val="dk2"/>
              </a:solidFill>
              <a:latin typeface="Roboto"/>
              <a:ea typeface="Roboto"/>
              <a:cs typeface="Roboto"/>
              <a:sym typeface="Roboto"/>
            </a:endParaRPr>
          </a:p>
          <a:p>
            <a:pPr indent="0" lvl="0" marL="457200" rtl="0" algn="l">
              <a:spcBef>
                <a:spcPts val="600"/>
              </a:spcBef>
              <a:spcAft>
                <a:spcPts val="0"/>
              </a:spcAft>
              <a:buNone/>
            </a:pPr>
            <a:r>
              <a:t/>
            </a:r>
            <a:endParaRPr b="1" sz="2550">
              <a:solidFill>
                <a:schemeClr val="dk2"/>
              </a:solidFill>
              <a:latin typeface="Roboto"/>
              <a:ea typeface="Roboto"/>
              <a:cs typeface="Roboto"/>
              <a:sym typeface="Robo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1" name="Shape 151"/>
        <p:cNvGrpSpPr/>
        <p:nvPr/>
      </p:nvGrpSpPr>
      <p:grpSpPr>
        <a:xfrm>
          <a:off x="0" y="0"/>
          <a:ext cx="0" cy="0"/>
          <a:chOff x="0" y="0"/>
          <a:chExt cx="0" cy="0"/>
        </a:xfrm>
      </p:grpSpPr>
      <p:sp>
        <p:nvSpPr>
          <p:cNvPr id="152" name="Google Shape;152;p19"/>
          <p:cNvSpPr txBox="1"/>
          <p:nvPr>
            <p:ph type="ctrTitle"/>
          </p:nvPr>
        </p:nvSpPr>
        <p:spPr>
          <a:xfrm>
            <a:off x="2970175" y="2609325"/>
            <a:ext cx="5792700" cy="11598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RISKS</a:t>
            </a:r>
            <a:endParaRPr/>
          </a:p>
        </p:txBody>
      </p:sp>
      <p:sp>
        <p:nvSpPr>
          <p:cNvPr id="153" name="Google Shape;153;p19"/>
          <p:cNvSpPr txBox="1"/>
          <p:nvPr>
            <p:ph idx="1" type="subTitle"/>
          </p:nvPr>
        </p:nvSpPr>
        <p:spPr>
          <a:xfrm>
            <a:off x="1431775" y="3678250"/>
            <a:ext cx="7330800" cy="784800"/>
          </a:xfrm>
          <a:prstGeom prst="rect">
            <a:avLst/>
          </a:prstGeom>
        </p:spPr>
        <p:txBody>
          <a:bodyPr anchorCtr="0" anchor="b" bIns="91425" lIns="91425" spcFirstLastPara="1" rIns="91425" wrap="square" tIns="91425">
            <a:noAutofit/>
          </a:bodyPr>
          <a:lstStyle/>
          <a:p>
            <a:pPr indent="0" lvl="0" marL="0" rtl="0" algn="l">
              <a:spcBef>
                <a:spcPts val="600"/>
              </a:spcBef>
              <a:spcAft>
                <a:spcPts val="0"/>
              </a:spcAft>
              <a:buNone/>
            </a:pPr>
            <a:r>
              <a:rPr lang="en">
                <a:solidFill>
                  <a:schemeClr val="dk1"/>
                </a:solidFill>
              </a:rPr>
              <a:t>An uncertain event or condition that, if it occurs, has a positive or negative effect on a project’s objectives</a:t>
            </a:r>
            <a:endParaRPr/>
          </a:p>
        </p:txBody>
      </p:sp>
      <p:sp>
        <p:nvSpPr>
          <p:cNvPr id="154" name="Google Shape;154;p19"/>
          <p:cNvSpPr txBox="1"/>
          <p:nvPr>
            <p:ph idx="12" type="sldNum"/>
          </p:nvPr>
        </p:nvSpPr>
        <p:spPr>
          <a:xfrm>
            <a:off x="109075" y="146024"/>
            <a:ext cx="1807200" cy="1252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pic>
        <p:nvPicPr>
          <p:cNvPr id="155" name="Google Shape;155;p19"/>
          <p:cNvPicPr preferRelativeResize="0"/>
          <p:nvPr/>
        </p:nvPicPr>
        <p:blipFill rotWithShape="1">
          <a:blip r:embed="rId3">
            <a:alphaModFix/>
          </a:blip>
          <a:srcRect b="16604" l="0" r="6349" t="19136"/>
          <a:stretch/>
        </p:blipFill>
        <p:spPr>
          <a:xfrm>
            <a:off x="5719325" y="1338375"/>
            <a:ext cx="2918025" cy="15173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9" name="Shape 159"/>
        <p:cNvGrpSpPr/>
        <p:nvPr/>
      </p:nvGrpSpPr>
      <p:grpSpPr>
        <a:xfrm>
          <a:off x="0" y="0"/>
          <a:ext cx="0" cy="0"/>
          <a:chOff x="0" y="0"/>
          <a:chExt cx="0" cy="0"/>
        </a:xfrm>
      </p:grpSpPr>
      <p:sp>
        <p:nvSpPr>
          <p:cNvPr id="160" name="Google Shape;160;p20"/>
          <p:cNvSpPr txBox="1"/>
          <p:nvPr>
            <p:ph type="title"/>
          </p:nvPr>
        </p:nvSpPr>
        <p:spPr>
          <a:xfrm>
            <a:off x="0" y="1626750"/>
            <a:ext cx="2075100" cy="1441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SOFTWARE DEVELOPMENT DELAYS</a:t>
            </a:r>
            <a:endParaRPr/>
          </a:p>
        </p:txBody>
      </p:sp>
      <p:sp>
        <p:nvSpPr>
          <p:cNvPr id="161" name="Google Shape;161;p20"/>
          <p:cNvSpPr txBox="1"/>
          <p:nvPr>
            <p:ph idx="2" type="body"/>
          </p:nvPr>
        </p:nvSpPr>
        <p:spPr>
          <a:xfrm>
            <a:off x="2549125" y="622550"/>
            <a:ext cx="6187500" cy="25854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n" sz="1800">
                <a:solidFill>
                  <a:srgbClr val="000000"/>
                </a:solidFill>
              </a:rPr>
              <a:t>Staff are not really familiar with developing full working applications, therefore there will be several challenges that the team will have to face. Arising software development complications may cause overall project delays. The team will try their best to divide and conquer the problem by helping each other. Staff will also check on each other’s work periodically to make sure the project is going according to plan. </a:t>
            </a:r>
            <a:endParaRPr sz="1800">
              <a:solidFill>
                <a:srgbClr val="000000"/>
              </a:solidFill>
            </a:endParaRPr>
          </a:p>
          <a:p>
            <a:pPr indent="0" lvl="0" marL="0" rtl="0" algn="just">
              <a:spcBef>
                <a:spcPts val="600"/>
              </a:spcBef>
              <a:spcAft>
                <a:spcPts val="0"/>
              </a:spcAft>
              <a:buNone/>
            </a:pPr>
            <a:r>
              <a:t/>
            </a:r>
            <a:endParaRPr/>
          </a:p>
        </p:txBody>
      </p:sp>
      <p:sp>
        <p:nvSpPr>
          <p:cNvPr id="162" name="Google Shape;162;p20"/>
          <p:cNvSpPr txBox="1"/>
          <p:nvPr>
            <p:ph idx="12" type="sldNum"/>
          </p:nvPr>
        </p:nvSpPr>
        <p:spPr>
          <a:xfrm>
            <a:off x="109075" y="146024"/>
            <a:ext cx="1807200" cy="1252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pic>
        <p:nvPicPr>
          <p:cNvPr id="163" name="Google Shape;163;p20"/>
          <p:cNvPicPr preferRelativeResize="0"/>
          <p:nvPr/>
        </p:nvPicPr>
        <p:blipFill>
          <a:blip r:embed="rId3">
            <a:alphaModFix/>
          </a:blip>
          <a:stretch>
            <a:fillRect/>
          </a:stretch>
        </p:blipFill>
        <p:spPr>
          <a:xfrm>
            <a:off x="6787950" y="3068250"/>
            <a:ext cx="1770450" cy="17704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7" name="Shape 167"/>
        <p:cNvGrpSpPr/>
        <p:nvPr/>
      </p:nvGrpSpPr>
      <p:grpSpPr>
        <a:xfrm>
          <a:off x="0" y="0"/>
          <a:ext cx="0" cy="0"/>
          <a:chOff x="0" y="0"/>
          <a:chExt cx="0" cy="0"/>
        </a:xfrm>
      </p:grpSpPr>
      <p:sp>
        <p:nvSpPr>
          <p:cNvPr id="168" name="Google Shape;168;p21"/>
          <p:cNvSpPr txBox="1"/>
          <p:nvPr>
            <p:ph type="title"/>
          </p:nvPr>
        </p:nvSpPr>
        <p:spPr>
          <a:xfrm>
            <a:off x="203875" y="1626750"/>
            <a:ext cx="1712400" cy="85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USER’S</a:t>
            </a:r>
            <a:endParaRPr/>
          </a:p>
          <a:p>
            <a:pPr indent="0" lvl="0" marL="0" rtl="0" algn="l">
              <a:spcBef>
                <a:spcPts val="0"/>
              </a:spcBef>
              <a:spcAft>
                <a:spcPts val="0"/>
              </a:spcAft>
              <a:buNone/>
            </a:pPr>
            <a:r>
              <a:rPr lang="en"/>
              <a:t>SECURITY</a:t>
            </a:r>
            <a:endParaRPr/>
          </a:p>
        </p:txBody>
      </p:sp>
      <p:sp>
        <p:nvSpPr>
          <p:cNvPr id="169" name="Google Shape;169;p21"/>
          <p:cNvSpPr txBox="1"/>
          <p:nvPr>
            <p:ph idx="3" type="body"/>
          </p:nvPr>
        </p:nvSpPr>
        <p:spPr>
          <a:xfrm>
            <a:off x="2342600" y="1980425"/>
            <a:ext cx="6436200" cy="28821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n">
                <a:solidFill>
                  <a:srgbClr val="000000"/>
                </a:solidFill>
              </a:rPr>
              <a:t>This project consists of a social application, this means users will be exposed to cyberbullying, scams, blackmail and other types of harms. As creators of the application we need to make sure to have strict policies and allow users to report any kind of inappropriate content. After the application is up and running the team will be in charge of checking and dealing with these types of issues to make sure users feel safe when using our application. </a:t>
            </a:r>
            <a:endParaRPr>
              <a:solidFill>
                <a:srgbClr val="000000"/>
              </a:solidFill>
            </a:endParaRPr>
          </a:p>
          <a:p>
            <a:pPr indent="0" lvl="0" marL="0" rtl="0" algn="l">
              <a:spcBef>
                <a:spcPts val="600"/>
              </a:spcBef>
              <a:spcAft>
                <a:spcPts val="0"/>
              </a:spcAft>
              <a:buNone/>
            </a:pPr>
            <a:r>
              <a:t/>
            </a:r>
            <a:endParaRPr b="1"/>
          </a:p>
          <a:p>
            <a:pPr indent="0" lvl="0" marL="0" rtl="0" algn="l">
              <a:spcBef>
                <a:spcPts val="600"/>
              </a:spcBef>
              <a:spcAft>
                <a:spcPts val="0"/>
              </a:spcAft>
              <a:buNone/>
            </a:pPr>
            <a:r>
              <a:t/>
            </a:r>
            <a:endParaRPr/>
          </a:p>
        </p:txBody>
      </p:sp>
      <p:sp>
        <p:nvSpPr>
          <p:cNvPr id="170" name="Google Shape;170;p21"/>
          <p:cNvSpPr txBox="1"/>
          <p:nvPr>
            <p:ph idx="12" type="sldNum"/>
          </p:nvPr>
        </p:nvSpPr>
        <p:spPr>
          <a:xfrm>
            <a:off x="109075" y="146024"/>
            <a:ext cx="1807200" cy="1252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pic>
        <p:nvPicPr>
          <p:cNvPr id="171" name="Google Shape;171;p21"/>
          <p:cNvPicPr preferRelativeResize="0"/>
          <p:nvPr/>
        </p:nvPicPr>
        <p:blipFill rotWithShape="1">
          <a:blip r:embed="rId3">
            <a:alphaModFix/>
          </a:blip>
          <a:srcRect b="13447" l="18905" r="15968" t="13745"/>
          <a:stretch/>
        </p:blipFill>
        <p:spPr>
          <a:xfrm>
            <a:off x="4783248" y="146025"/>
            <a:ext cx="1554900" cy="17382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Aemelia template">
  <a:themeElements>
    <a:clrScheme name="Custom 347">
      <a:dk1>
        <a:srgbClr val="073763"/>
      </a:dk1>
      <a:lt1>
        <a:srgbClr val="FFFFFF"/>
      </a:lt1>
      <a:dk2>
        <a:srgbClr val="3F4247"/>
      </a:dk2>
      <a:lt2>
        <a:srgbClr val="CFD9E1"/>
      </a:lt2>
      <a:accent1>
        <a:srgbClr val="6FA8DC"/>
      </a:accent1>
      <a:accent2>
        <a:srgbClr val="0B5394"/>
      </a:accent2>
      <a:accent3>
        <a:srgbClr val="9FC5E8"/>
      </a:accent3>
      <a:accent4>
        <a:srgbClr val="CFD9E1"/>
      </a:accent4>
      <a:accent5>
        <a:srgbClr val="A1EFFF"/>
      </a:accent5>
      <a:accent6>
        <a:srgbClr val="5AB1C9"/>
      </a:accent6>
      <a:hlink>
        <a:srgbClr val="0B5394"/>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